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77BE-D83A-4589-9695-203491BAD0CA}" type="datetimeFigureOut">
              <a:rPr lang="it-IT" smtClean="0"/>
              <a:t>08/05/2018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8BFAD-EF91-4CEA-843B-6B40934006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21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B4675-B041-41B2-82E1-E3A441DF2E84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68CB-55B2-4B5B-9FBA-3BDAAF80D6BF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AB-2A5B-4240-B8BB-CDDDCC07A8A8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F4A3-9AEA-4402-A639-1EF60FE72228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15C5-DDD0-4E03-894D-28AE987A4E15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C38E-AEB8-4436-B140-47D019D6A765}" type="datetime1">
              <a:rPr lang="it-IT" smtClean="0"/>
              <a:t>08/05/2018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E829-5EC9-42AC-BF58-DFA65B142E79}" type="datetime1">
              <a:rPr lang="it-IT" smtClean="0"/>
              <a:t>08/05/2018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07AF-FF7E-4DD7-B9E5-0F860BBD1D88}" type="datetime1">
              <a:rPr lang="it-IT" smtClean="0"/>
              <a:t>08/05/2018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25BB-CFB0-4A3C-8AD4-BB1858C87664}" type="datetime1">
              <a:rPr lang="it-IT" smtClean="0"/>
              <a:t>08/05/2018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AF90-17B2-41D7-B7B7-CF4E5D55A5B3}" type="datetime1">
              <a:rPr lang="it-IT" smtClean="0"/>
              <a:t>08/05/2018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F909-482F-4ACB-8709-D2986512A14E}" type="datetime1">
              <a:rPr lang="it-IT" smtClean="0"/>
              <a:t>08/05/2018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9ECAAB-2A5B-4240-B8BB-CDDDCC07A8A8}" type="datetime1">
              <a:rPr lang="it-IT" smtClean="0"/>
              <a:t>08/05/2018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RETE SHE ASTI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08311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Griglia </a:t>
            </a:r>
            <a:r>
              <a:rPr lang="it-IT" b="1" dirty="0"/>
              <a:t>di autovalutazione delle scuole SHE Piemonte: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RETE </a:t>
            </a:r>
            <a:r>
              <a:rPr lang="it-IT" b="1" dirty="0"/>
              <a:t>SHE PROVINCIA DI ASTI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853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600" dirty="0"/>
              <a:t>La scuola che promuove salute accetta di intraprendere un percorso di riorganizzazione, ripensamento e valutazione del proprio “core” pedagogico e formativo, in un’ottica globale, rispetto ai valori della salute e del benessere dell’intera comunità scolastica. Le scuole della rete SHE hanno implementato questo processo, all’interno dei lori territori, secondo istanze e valori molteplici, ma con una finalità e una visione comune, ovvero quella relativa </a:t>
            </a:r>
            <a:r>
              <a:rPr lang="it-IT" sz="1600" dirty="0" smtClean="0"/>
              <a:t>all’</a:t>
            </a:r>
            <a:r>
              <a:rPr lang="it-IT" sz="1600" smtClean="0"/>
              <a:t>Health </a:t>
            </a:r>
            <a:r>
              <a:rPr lang="it-IT" sz="1600" dirty="0"/>
              <a:t>Promotion (IUHPE 2011). In merito ai 6 fattori cardine della rete SHE, prova a descrivere l’impatto e i cambiamenti che hai potuto rilevare fino ad oggi nel TUO LAVORO, nel TUO ISTITUTO e negli ESITI FORMATIVI e DI SALUTE. Se invece non rilevi cambiamenti, rileva anche l’immobilità o la situazione di stallo, ma solo come ultima eventualità</a:t>
            </a:r>
            <a:r>
              <a:rPr lang="it-IT" sz="1600" dirty="0" smtClean="0"/>
              <a:t>.</a:t>
            </a:r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r>
              <a:rPr lang="it-IT" sz="1600" b="1" dirty="0"/>
              <a:t>Ricorda: i CAMBIAMENTI ACCADONO E ACQUISTANO SEGNO POSITIVO O NEGATIVO SOLO IN RELAZIONE AD UNA PROSPETTIVA.</a:t>
            </a:r>
            <a:endParaRPr lang="it-IT" sz="1600" dirty="0"/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endParaRPr lang="it-IT" sz="1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321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034895"/>
              </p:ext>
            </p:extLst>
          </p:nvPr>
        </p:nvGraphicFramePr>
        <p:xfrm>
          <a:off x="467544" y="1052736"/>
          <a:ext cx="8229600" cy="4443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710"/>
                <a:gridCol w="6338890"/>
              </a:tblGrid>
              <a:tr h="1919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IMPATTO DEL FATTORE…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…nel TUO LAVORO (identità, didattica, conoscenza, competenze, benessere, ecc.)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…nel tuo ISTITUTO (progettualità, valutazione, valori, leadership, partnership, gruppi attivi, ecc.)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…negli ESITI FORMATIVI SALUTE ( risultati didattici, esiti di salute, certificazioni, green skills, formazione docenti, ecc.)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</a:tr>
              <a:tr h="2524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Policy scolastiche per la promozione della salute (documenti ufficiali o pratiche accettate, utili alla promozione della salute e del benessere)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PAROLE CHIAVE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Condividere Confronto Rielaborare Organizzare Formazione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ATTIVITA’ coinvolgere i colleghi il territorio </a:t>
                      </a:r>
                      <a:r>
                        <a:rPr lang="it-IT" sz="1600" dirty="0" err="1">
                          <a:effectLst/>
                        </a:rPr>
                        <a:t>governance</a:t>
                      </a:r>
                      <a:r>
                        <a:rPr lang="it-IT" sz="1600" dirty="0">
                          <a:effectLst/>
                        </a:rPr>
                        <a:t> condivisa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Partire dai bisogni delle scuole in RETE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Autoanalisi per utilizzare al meglio le competenze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Divulgazione Linee Guida e altri documenti Buone Pratiche condivise </a:t>
                      </a:r>
                      <a:endParaRPr lang="it-IT" sz="16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947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384029"/>
              </p:ext>
            </p:extLst>
          </p:nvPr>
        </p:nvGraphicFramePr>
        <p:xfrm>
          <a:off x="0" y="260648"/>
          <a:ext cx="8460432" cy="6670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743"/>
                <a:gridCol w="6516689"/>
              </a:tblGrid>
              <a:tr h="1320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Ambiente fisico e organizzativo: (edifici, cortili e spazi vicini alla scuola, aule e mense)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Aspetto burocratico “situazione di stallo” EDILIZIA SCOLASTICA ORGANIZZAZIONE DEL LAVORO RIGIDO </a:t>
                      </a:r>
                      <a:endParaRPr lang="it-IT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  <a:tr h="2223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Ambiente sociale: (relazioni tra i membri della comunità scolastica: gli studenti, il personale della scuola, i genitori e la comunità circostante)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PAROLE CHIAVE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Continuità Orizzontale e Verticale Trasversalità Collaborazione CO-PROGETTAZIONE con il territorio con i </a:t>
                      </a:r>
                      <a:r>
                        <a:rPr lang="it-IT" sz="1400" dirty="0" err="1">
                          <a:effectLst/>
                        </a:rPr>
                        <a:t>Repes</a:t>
                      </a:r>
                      <a:r>
                        <a:rPr lang="it-IT" sz="1400" dirty="0">
                          <a:effectLst/>
                        </a:rPr>
                        <a:t> Formazione es “La salute in gioco formazione  referenti salute motoria sicurezza stradale”</a:t>
                      </a:r>
                      <a:endParaRPr lang="it-IT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  <a:tr h="3126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Competenze individuali e capacità d’azione: conoscenze e abilità in grado di favorire la messa in atto di comportamenti intenzionali atti a migliorare la salute, il benessere e il successo formativo)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GRUPPO DI LAVORO DI ISTITUTO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PAROLE CHIAVE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Lavoro in equipe i docenti che partecipano alla  RETE SHE riescono a trasmettere alla scuola/colleghi/dirigente/ATA competenze. Disseminazione supporto/guida condivisione delle risorse umane strumentali economiche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contaminazione di idee</a:t>
                      </a:r>
                      <a:endParaRPr lang="it-IT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46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162367"/>
              </p:ext>
            </p:extLst>
          </p:nvPr>
        </p:nvGraphicFramePr>
        <p:xfrm>
          <a:off x="457200" y="836713"/>
          <a:ext cx="8229600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710"/>
                <a:gridCol w="6338890"/>
              </a:tblGrid>
              <a:tr h="2780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Collaborazione comunitaria: ( le relazioni tra la scuola e le famiglie degli studenti e tra la scuola e gli individui/gruppi chiave della comunità circostante, gli stakeholder)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Criticità: rapporti con le famiglie necessità di strumenti e modalità per interagire coinvolgere le famiglie comunicazione efficace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  <a:tr h="218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Servizi per la salute: (servizi locali e regionali che si occupano della cura e della promozione della salute degli studenti fornendo servizi a loro diretti)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1524" marR="41524" marT="41524" marB="41524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 PAROLE CHIAVE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COLLABORAZIONE SCUOLE RETE SHE  SANITÀ è agevolata sinergie maggiori clima relazionale positivo tavolo di </a:t>
                      </a:r>
                      <a:r>
                        <a:rPr lang="it-IT" sz="1400" dirty="0" smtClean="0">
                          <a:effectLst/>
                        </a:rPr>
                        <a:t>lavoro </a:t>
                      </a:r>
                      <a:r>
                        <a:rPr lang="it-IT" sz="1400" dirty="0">
                          <a:effectLst/>
                        </a:rPr>
                        <a:t>locale scuola/UST/Sanità comunicazione partecipazione attiva </a:t>
                      </a:r>
                      <a:endParaRPr lang="it-IT" sz="1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41524" marR="41524" marT="41524" marB="41524"/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382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dirty="0"/>
              <a:t>Adesso, per ogni colonna, scegli un “evento di cambiamento” che giudichi </a:t>
            </a:r>
            <a:r>
              <a:rPr lang="it-IT" sz="1400" b="1" dirty="0"/>
              <a:t>più rilevante</a:t>
            </a:r>
            <a:r>
              <a:rPr lang="it-IT" sz="1400" dirty="0"/>
              <a:t> di altri e posizionalo su un continuum ideale, dove </a:t>
            </a:r>
            <a:r>
              <a:rPr lang="it-IT" sz="1400" b="1" dirty="0"/>
              <a:t>1</a:t>
            </a:r>
            <a:r>
              <a:rPr lang="it-IT" sz="1400" dirty="0"/>
              <a:t> corrisponde ad </a:t>
            </a:r>
            <a:r>
              <a:rPr lang="it-IT" sz="1400" b="1" dirty="0"/>
              <a:t>“l’inizio del cambiamento”</a:t>
            </a:r>
            <a:r>
              <a:rPr lang="it-IT" sz="1400" dirty="0"/>
              <a:t> e </a:t>
            </a:r>
            <a:r>
              <a:rPr lang="it-IT" sz="1400" b="1" dirty="0"/>
              <a:t>10</a:t>
            </a:r>
            <a:r>
              <a:rPr lang="it-IT" sz="1400" dirty="0"/>
              <a:t> al </a:t>
            </a:r>
            <a:r>
              <a:rPr lang="it-IT" sz="1400" b="1" dirty="0"/>
              <a:t>“miglior cambiamento possibile”</a:t>
            </a:r>
            <a:r>
              <a:rPr lang="it-IT" sz="1400" dirty="0"/>
              <a:t>: 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A- nel </a:t>
            </a:r>
            <a:r>
              <a:rPr lang="it-IT" sz="1400" b="1" dirty="0"/>
              <a:t>TUO LAVORO</a:t>
            </a:r>
            <a:r>
              <a:rPr lang="it-IT" sz="1400" dirty="0"/>
              <a:t> il cambiamento più rilevante è stato: </a:t>
            </a:r>
            <a:r>
              <a:rPr lang="it-IT" sz="1400" b="1" dirty="0"/>
              <a:t>IMPARARE A LAVORARE IN GRUPPO CONDIVIDERE META-RIFLETTERE CONFRONTO</a:t>
            </a:r>
            <a:r>
              <a:rPr lang="it-IT" sz="1400" dirty="0"/>
              <a:t> e lo collochi: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b="1" dirty="0"/>
              <a:t>__7__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Cosa hai fatto tu in prima persona o cosa è successo nel tuo contesto scolastico che possa descrivere questo valore numerico?</a:t>
            </a:r>
          </a:p>
          <a:p>
            <a:pPr marL="0" indent="0">
              <a:buNone/>
            </a:pPr>
            <a:r>
              <a:rPr lang="it-IT" sz="1400" b="1" dirty="0"/>
              <a:t>FORMAZIONE PER AUMENTARE LE CAPACITA’ RELAZIONALI  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Cosa potresti fare tu in prima persona a partire da oggi per attivare il passo successivo al cambiamento</a:t>
            </a:r>
          </a:p>
          <a:p>
            <a:pPr marL="0" indent="0">
              <a:buNone/>
            </a:pPr>
            <a:r>
              <a:rPr lang="it-IT" sz="1400" b="1" dirty="0"/>
              <a:t>CONDIVISIONE ATTIVA E COSTRUTTIVA 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endParaRPr lang="it-IT" sz="1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791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400" dirty="0"/>
              <a:t>B- nel </a:t>
            </a:r>
            <a:r>
              <a:rPr lang="it-IT" sz="1400" b="1" dirty="0"/>
              <a:t>TUO ISTITUTO</a:t>
            </a:r>
            <a:r>
              <a:rPr lang="it-IT" sz="1400" dirty="0"/>
              <a:t> il cambiamento più rilevante è stato:  </a:t>
            </a:r>
            <a:r>
              <a:rPr lang="it-IT" sz="1400" b="1" dirty="0"/>
              <a:t>FAR PARTE DELLA RETE, CONDIVIDERE DOCUMENTI BUONE PRATICHE</a:t>
            </a:r>
            <a:r>
              <a:rPr lang="it-IT" sz="1400" dirty="0"/>
              <a:t>  e lo collochi: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b="1" dirty="0"/>
              <a:t>__8_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Cosa hai fatto tu in prima persona o cosa è successo nel tuo contesto scolastico che possa descrivere questo valore numerico?</a:t>
            </a:r>
          </a:p>
          <a:p>
            <a:pPr marL="0" indent="0">
              <a:buNone/>
            </a:pPr>
            <a:r>
              <a:rPr lang="it-IT" sz="1400" b="1" dirty="0"/>
              <a:t>CONDIVIDERE CON I COLLEGHI, DS, ATA, GLI OBIETTIVI DELLA RETE SHE 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Cosa potresti fare tu in prima persona a partire da oggi per attivare il passo successivo al cambiamento?</a:t>
            </a:r>
          </a:p>
          <a:p>
            <a:pPr marL="0" indent="0">
              <a:buNone/>
            </a:pPr>
            <a:r>
              <a:rPr lang="it-IT" sz="1400" b="1" dirty="0"/>
              <a:t>IMPLEMENTARE A TUTTI I LIVELLI LE BUONE PRATICHE CHE PROMUOVONO SALUTE </a:t>
            </a:r>
            <a:endParaRPr lang="it-IT" sz="1400" dirty="0"/>
          </a:p>
          <a:p>
            <a:endParaRPr lang="it-IT" sz="1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575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1400" dirty="0"/>
              <a:t>C- </a:t>
            </a:r>
            <a:r>
              <a:rPr lang="it-IT" sz="1400" b="1" dirty="0"/>
              <a:t>negli ESITI FORMATIVI/DI SALUTE</a:t>
            </a:r>
            <a:r>
              <a:rPr lang="it-IT" sz="1400" dirty="0"/>
              <a:t> il cambiamento più rilevante è stato: </a:t>
            </a:r>
            <a:r>
              <a:rPr lang="it-IT" sz="1400" b="1" dirty="0"/>
              <a:t>BENESSERE A 360 GRADI</a:t>
            </a:r>
            <a:r>
              <a:rPr lang="it-IT" sz="1400" dirty="0"/>
              <a:t> e lo collochi: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b="1" dirty="0"/>
              <a:t>__7__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dirty="0"/>
              <a:t>Cosa hai fatto tu in prima persona o casa è successo nel tuo contesto scolastico che possa descrivere questo valore numerico?</a:t>
            </a:r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r>
              <a:rPr lang="it-IT" sz="1400" b="1" dirty="0"/>
              <a:t>COSTANTE INTERESSE DEI DOCENTI PER LE TEMATICHE RELATIVE ALLA SALUTE, BENESSERE, E INCLUSIONE CORRELATE ALLA NECESSITA’ DI SENSIBILIZARE GLI ALUNNI</a:t>
            </a:r>
            <a:endParaRPr lang="it-IT" sz="1400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  <a:p>
            <a:pPr marL="0" indent="0">
              <a:buNone/>
            </a:pPr>
            <a:endParaRPr lang="it-IT" sz="1400" dirty="0"/>
          </a:p>
          <a:p>
            <a:pPr marL="0" indent="0">
              <a:buNone/>
            </a:pPr>
            <a:r>
              <a:rPr lang="it-IT" sz="1400" dirty="0"/>
              <a:t>Cosa potresti fare tu in prima persona a partire da oggi per attivare il passo successivo del cambiamento?</a:t>
            </a:r>
          </a:p>
          <a:p>
            <a:pPr marL="0" indent="0">
              <a:buNone/>
            </a:pPr>
            <a:r>
              <a:rPr lang="it-IT" sz="1400" b="1" dirty="0"/>
              <a:t> </a:t>
            </a:r>
            <a:endParaRPr lang="it-IT" sz="1400" dirty="0"/>
          </a:p>
          <a:p>
            <a:pPr marL="0" indent="0">
              <a:buNone/>
            </a:pPr>
            <a:r>
              <a:rPr lang="it-IT" sz="1400" b="1" dirty="0"/>
              <a:t>CREARE UNA RACCOLTA OGGETTIVA SCHEDE DI MONITORAGGIO DOCUMENTAZIONE VALUTARE I RISULTATI BANCA DATI .</a:t>
            </a:r>
            <a:endParaRPr lang="it-IT" sz="1400" dirty="0"/>
          </a:p>
          <a:p>
            <a:endParaRPr lang="it-IT" sz="1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RETE SHE ASTI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529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631</Words>
  <Application>Microsoft Office PowerPoint</Application>
  <PresentationFormat>Presentazione su schermo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Angoli</vt:lpstr>
      <vt:lpstr>  Griglia di autovalutazione delle scuole SHE Piemonte:  RETE SHE PROVINCIA DI ASTI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Griglia di autovalutazione delle scuole SHE Piemonte: RETE SHE PROVINCIA DI ASTI</dc:title>
  <dc:creator>Gado Martina</dc:creator>
  <cp:lastModifiedBy>Administrator</cp:lastModifiedBy>
  <cp:revision>7</cp:revision>
  <dcterms:created xsi:type="dcterms:W3CDTF">2018-04-24T10:27:49Z</dcterms:created>
  <dcterms:modified xsi:type="dcterms:W3CDTF">2018-05-08T05:28:50Z</dcterms:modified>
</cp:coreProperties>
</file>