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1" r:id="rId6"/>
    <p:sldId id="264" r:id="rId7"/>
    <p:sldId id="262" r:id="rId8"/>
    <p:sldId id="265" r:id="rId9"/>
    <p:sldId id="263" r:id="rId10"/>
    <p:sldId id="257" r:id="rId11"/>
    <p:sldId id="266" r:id="rId12"/>
    <p:sldId id="267" r:id="rId13"/>
    <p:sldId id="268" r:id="rId14"/>
    <p:sldId id="27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3904D-2AD5-4031-8CBF-6EAA3208DBC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4989-99A8-4C7B-81DF-0A5E968C34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10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4989-99A8-4C7B-81DF-0A5E968C34C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27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057872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</a:rPr>
              <a:t>Provincia </a:t>
            </a:r>
          </a:p>
          <a:p>
            <a:r>
              <a:rPr lang="it-IT" sz="5400" dirty="0" smtClean="0">
                <a:solidFill>
                  <a:srgbClr val="FF0000"/>
                </a:solidFill>
              </a:rPr>
              <a:t>di</a:t>
            </a:r>
          </a:p>
          <a:p>
            <a:r>
              <a:rPr lang="it-IT" sz="5400" dirty="0" smtClean="0">
                <a:solidFill>
                  <a:srgbClr val="FF0000"/>
                </a:solidFill>
              </a:rPr>
              <a:t>ALESSANDRIA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Campionati Studenteschi 2016/17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CORSA CAMPESTRE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038049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1 febbraio II° grado 293 studenti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2 febbraio I° grado 166 studenti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Campo scuola Alessandria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Oro: Alexandria– I.C. Castelnuovo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</a:rPr>
              <a:t>             I.I.S. </a:t>
            </a:r>
            <a:r>
              <a:rPr lang="it-IT" dirty="0" err="1" smtClean="0">
                <a:solidFill>
                  <a:schemeClr val="tx2"/>
                </a:solidFill>
              </a:rPr>
              <a:t>Cellini</a:t>
            </a:r>
            <a:r>
              <a:rPr lang="it-IT" dirty="0" smtClean="0">
                <a:solidFill>
                  <a:schemeClr val="tx2"/>
                </a:solidFill>
              </a:rPr>
              <a:t> Valenza – Marconi Tortona</a:t>
            </a:r>
          </a:p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Regionali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22 marzo Santhià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4 squadre – 2 individualisti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12" y="433331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Users\MI14203\AppData\Local\Microsoft\Windows\Temporary Internet Files\Content.Outlook\2CO75OPP\IMG-20170201-WA0015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3744416" cy="19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RUGBY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27 aprile </a:t>
            </a:r>
          </a:p>
          <a:p>
            <a:pPr algn="just"/>
            <a:r>
              <a:rPr lang="it-IT" i="1" dirty="0" smtClean="0">
                <a:solidFill>
                  <a:schemeClr val="tx2"/>
                </a:solidFill>
              </a:rPr>
              <a:t>DLF Alessandria</a:t>
            </a:r>
          </a:p>
          <a:p>
            <a:pPr algn="just"/>
            <a:endParaRPr lang="it-IT" i="1" dirty="0" smtClean="0">
              <a:solidFill>
                <a:schemeClr val="tx2"/>
              </a:solidFill>
            </a:endParaRPr>
          </a:p>
          <a:p>
            <a:pPr algn="just"/>
            <a:endParaRPr lang="it-IT" i="1" dirty="0">
              <a:solidFill>
                <a:schemeClr val="tx2"/>
              </a:solidFill>
            </a:endParaRPr>
          </a:p>
          <a:p>
            <a:pPr algn="just"/>
            <a:endParaRPr lang="it-IT" i="1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Oro: I.I.S. Marconi Tortona </a:t>
            </a:r>
            <a:r>
              <a:rPr lang="it-IT" i="1" dirty="0" err="1" smtClean="0">
                <a:solidFill>
                  <a:schemeClr val="tx2"/>
                </a:solidFill>
              </a:rPr>
              <a:t>masch</a:t>
            </a:r>
            <a:r>
              <a:rPr lang="it-IT" i="1" dirty="0" smtClean="0">
                <a:solidFill>
                  <a:schemeClr val="tx2"/>
                </a:solidFill>
              </a:rPr>
              <a:t> e </a:t>
            </a:r>
            <a:r>
              <a:rPr lang="it-IT" i="1" dirty="0" err="1" smtClean="0">
                <a:solidFill>
                  <a:schemeClr val="tx2"/>
                </a:solidFill>
              </a:rPr>
              <a:t>femm</a:t>
            </a:r>
            <a:endParaRPr lang="it-IT" i="1" dirty="0" smtClean="0">
              <a:solidFill>
                <a:schemeClr val="tx2"/>
              </a:solidFill>
            </a:endParaRPr>
          </a:p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Regionali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24 maggio Biella 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8581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055570"/>
            <a:ext cx="3903447" cy="259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TENNIS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21 aprile – DLF Alessandria-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Oro: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</a:rPr>
              <a:t> I.C. Tortona A </a:t>
            </a:r>
            <a:r>
              <a:rPr lang="it-IT" i="1" dirty="0" smtClean="0">
                <a:solidFill>
                  <a:schemeClr val="tx2"/>
                </a:solidFill>
              </a:rPr>
              <a:t> </a:t>
            </a:r>
            <a:r>
              <a:rPr lang="it-IT" sz="3000" i="1" dirty="0" err="1" smtClean="0">
                <a:solidFill>
                  <a:schemeClr val="tx2"/>
                </a:solidFill>
              </a:rPr>
              <a:t>femm</a:t>
            </a:r>
            <a:r>
              <a:rPr lang="it-IT" i="1" dirty="0" smtClean="0">
                <a:solidFill>
                  <a:schemeClr val="tx2"/>
                </a:solidFill>
              </a:rPr>
              <a:t>-</a:t>
            </a:r>
          </a:p>
          <a:p>
            <a:pPr marL="0" indent="0" algn="just">
              <a:buNone/>
            </a:pPr>
            <a:r>
              <a:rPr lang="it-IT" i="1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I.C. Castelnuovo  </a:t>
            </a:r>
            <a:r>
              <a:rPr lang="it-IT" sz="3000" i="1" dirty="0" err="1" smtClean="0">
                <a:solidFill>
                  <a:schemeClr val="tx2"/>
                </a:solidFill>
              </a:rPr>
              <a:t>masch</a:t>
            </a:r>
            <a:r>
              <a:rPr lang="it-IT" i="1" dirty="0" smtClean="0">
                <a:solidFill>
                  <a:schemeClr val="tx2"/>
                </a:solidFill>
              </a:rPr>
              <a:t> –</a:t>
            </a:r>
          </a:p>
          <a:p>
            <a:pPr marL="0" indent="0" algn="just">
              <a:buNone/>
            </a:pPr>
            <a:r>
              <a:rPr lang="it-IT" i="1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Liceo «</a:t>
            </a:r>
            <a:r>
              <a:rPr lang="it-IT" dirty="0" err="1" smtClean="0">
                <a:solidFill>
                  <a:schemeClr val="tx2"/>
                </a:solidFill>
              </a:rPr>
              <a:t>G.Galilei»AL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sz="3000" i="1" dirty="0" err="1" smtClean="0">
                <a:solidFill>
                  <a:schemeClr val="tx2"/>
                </a:solidFill>
              </a:rPr>
              <a:t>femm</a:t>
            </a:r>
            <a:r>
              <a:rPr lang="it-IT" i="1" dirty="0" smtClean="0">
                <a:solidFill>
                  <a:schemeClr val="tx2"/>
                </a:solidFill>
              </a:rPr>
              <a:t>- 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</a:rPr>
              <a:t> I.I.S. «Sobrero Casale» </a:t>
            </a:r>
            <a:r>
              <a:rPr lang="it-IT" sz="3000" i="1" dirty="0" err="1" smtClean="0">
                <a:solidFill>
                  <a:schemeClr val="tx2"/>
                </a:solidFill>
              </a:rPr>
              <a:t>masch</a:t>
            </a:r>
            <a:endParaRPr lang="it-IT" sz="30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068849" cy="184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06" y="404664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PALLAPUGNO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11 maggio – 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Palestra I.C. «</a:t>
            </a:r>
            <a:r>
              <a:rPr lang="it-IT" dirty="0" err="1" smtClean="0">
                <a:solidFill>
                  <a:schemeClr val="tx2"/>
                </a:solidFill>
              </a:rPr>
              <a:t>Bovio-Cavour»Alessandria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Oro: Ticineto femminile - Novi 1 maschile</a:t>
            </a:r>
          </a:p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74097"/>
            <a:ext cx="2808312" cy="158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COMMISSIONE TECNICA TERRITORIALE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sz="3400" b="1" dirty="0">
                <a:solidFill>
                  <a:srgbClr val="002060"/>
                </a:solidFill>
              </a:rPr>
              <a:t>Alessandria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primo grado </a:t>
            </a:r>
            <a:r>
              <a:rPr lang="it-IT" b="1" dirty="0">
                <a:solidFill>
                  <a:srgbClr val="002060"/>
                </a:solidFill>
              </a:rPr>
              <a:t>Patrizia Cervero </a:t>
            </a:r>
            <a:r>
              <a:rPr lang="it-IT" dirty="0">
                <a:solidFill>
                  <a:srgbClr val="002060"/>
                </a:solidFill>
              </a:rPr>
              <a:t>– I.C. “De Amicis –Manzoni” Alessandria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di secondo grado </a:t>
            </a:r>
            <a:r>
              <a:rPr lang="it-IT" b="1" dirty="0">
                <a:solidFill>
                  <a:srgbClr val="002060"/>
                </a:solidFill>
              </a:rPr>
              <a:t>Gian Paolo Rossi- </a:t>
            </a:r>
            <a:r>
              <a:rPr lang="it-IT" dirty="0">
                <a:solidFill>
                  <a:srgbClr val="002060"/>
                </a:solidFill>
              </a:rPr>
              <a:t>Liceo “G. Galilei” Alessandria</a:t>
            </a:r>
          </a:p>
          <a:p>
            <a:r>
              <a:rPr lang="it-IT" sz="3400" b="1" dirty="0">
                <a:solidFill>
                  <a:srgbClr val="002060"/>
                </a:solidFill>
              </a:rPr>
              <a:t>Tortona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primo grado </a:t>
            </a:r>
            <a:r>
              <a:rPr lang="it-IT" b="1" dirty="0">
                <a:solidFill>
                  <a:srgbClr val="002060"/>
                </a:solidFill>
              </a:rPr>
              <a:t>Maurizio Galasco- </a:t>
            </a:r>
            <a:r>
              <a:rPr lang="it-IT" dirty="0">
                <a:solidFill>
                  <a:srgbClr val="002060"/>
                </a:solidFill>
              </a:rPr>
              <a:t>I.C. Tortona A   Tortona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di secondo grado </a:t>
            </a:r>
            <a:r>
              <a:rPr lang="it-IT" b="1" dirty="0">
                <a:solidFill>
                  <a:srgbClr val="002060"/>
                </a:solidFill>
              </a:rPr>
              <a:t>Maria Cristina Mensi </a:t>
            </a:r>
            <a:r>
              <a:rPr lang="it-IT" dirty="0">
                <a:solidFill>
                  <a:srgbClr val="002060"/>
                </a:solidFill>
              </a:rPr>
              <a:t>- Liceo “G. </a:t>
            </a:r>
            <a:r>
              <a:rPr lang="it-IT" dirty="0" err="1">
                <a:solidFill>
                  <a:srgbClr val="002060"/>
                </a:solidFill>
              </a:rPr>
              <a:t>Peano</a:t>
            </a:r>
            <a:r>
              <a:rPr lang="it-IT" dirty="0">
                <a:solidFill>
                  <a:srgbClr val="002060"/>
                </a:solidFill>
              </a:rPr>
              <a:t>” Tortona</a:t>
            </a:r>
          </a:p>
          <a:p>
            <a:r>
              <a:rPr lang="it-IT" sz="3400" b="1" dirty="0">
                <a:solidFill>
                  <a:srgbClr val="002060"/>
                </a:solidFill>
              </a:rPr>
              <a:t>Valenza</a:t>
            </a:r>
            <a:r>
              <a:rPr lang="it-IT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primo grado </a:t>
            </a:r>
            <a:r>
              <a:rPr lang="it-IT" b="1" dirty="0">
                <a:solidFill>
                  <a:srgbClr val="002060"/>
                </a:solidFill>
              </a:rPr>
              <a:t>Leonardo Russo-  </a:t>
            </a:r>
            <a:r>
              <a:rPr lang="it-IT" dirty="0">
                <a:solidFill>
                  <a:srgbClr val="002060"/>
                </a:solidFill>
              </a:rPr>
              <a:t>Scuola Media “G. Pascoli” Valenza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secondaria </a:t>
            </a:r>
            <a:r>
              <a:rPr lang="it-IT" dirty="0">
                <a:solidFill>
                  <a:srgbClr val="002060"/>
                </a:solidFill>
              </a:rPr>
              <a:t>di secondo grado </a:t>
            </a:r>
            <a:r>
              <a:rPr lang="it-IT" b="1" dirty="0">
                <a:solidFill>
                  <a:srgbClr val="002060"/>
                </a:solidFill>
              </a:rPr>
              <a:t>Giancarlo Rapetti   </a:t>
            </a:r>
            <a:r>
              <a:rPr lang="it-IT" dirty="0">
                <a:solidFill>
                  <a:srgbClr val="002060"/>
                </a:solidFill>
              </a:rPr>
              <a:t>Istituto “B. </a:t>
            </a:r>
            <a:r>
              <a:rPr lang="it-IT" dirty="0" err="1">
                <a:solidFill>
                  <a:srgbClr val="002060"/>
                </a:solidFill>
              </a:rPr>
              <a:t>Cellini</a:t>
            </a:r>
            <a:r>
              <a:rPr lang="it-IT" dirty="0">
                <a:solidFill>
                  <a:srgbClr val="002060"/>
                </a:solidFill>
              </a:rPr>
              <a:t> Valenza</a:t>
            </a:r>
          </a:p>
          <a:p>
            <a:r>
              <a:rPr lang="it-IT" sz="3400" b="1" dirty="0">
                <a:solidFill>
                  <a:srgbClr val="002060"/>
                </a:solidFill>
              </a:rPr>
              <a:t>Casale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primo grado </a:t>
            </a:r>
            <a:r>
              <a:rPr lang="it-IT" b="1" dirty="0" smtClean="0">
                <a:solidFill>
                  <a:srgbClr val="002060"/>
                </a:solidFill>
              </a:rPr>
              <a:t>Ilaria Triglia – </a:t>
            </a:r>
            <a:r>
              <a:rPr lang="it-IT" dirty="0" smtClean="0">
                <a:solidFill>
                  <a:srgbClr val="002060"/>
                </a:solidFill>
              </a:rPr>
              <a:t>I.C. Casale 2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di secondo grado </a:t>
            </a:r>
            <a:r>
              <a:rPr lang="it-IT" b="1" dirty="0">
                <a:solidFill>
                  <a:srgbClr val="002060"/>
                </a:solidFill>
              </a:rPr>
              <a:t>Gian Piero Poletti </a:t>
            </a:r>
            <a:r>
              <a:rPr lang="it-IT" dirty="0">
                <a:solidFill>
                  <a:srgbClr val="002060"/>
                </a:solidFill>
              </a:rPr>
              <a:t>- </a:t>
            </a:r>
            <a:r>
              <a:rPr lang="it-IT" dirty="0" err="1">
                <a:solidFill>
                  <a:srgbClr val="002060"/>
                </a:solidFill>
              </a:rPr>
              <a:t>Ist</a:t>
            </a:r>
            <a:r>
              <a:rPr lang="it-IT" dirty="0">
                <a:solidFill>
                  <a:srgbClr val="002060"/>
                </a:solidFill>
              </a:rPr>
              <a:t>. “A. Sobrero” Casale</a:t>
            </a:r>
          </a:p>
          <a:p>
            <a:r>
              <a:rPr lang="it-IT" sz="3400" b="1" dirty="0">
                <a:solidFill>
                  <a:srgbClr val="002060"/>
                </a:solidFill>
              </a:rPr>
              <a:t>Nov</a:t>
            </a:r>
            <a:r>
              <a:rPr lang="it-IT" sz="3400" dirty="0">
                <a:solidFill>
                  <a:srgbClr val="002060"/>
                </a:solidFill>
              </a:rPr>
              <a:t>i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primo grado </a:t>
            </a:r>
            <a:r>
              <a:rPr lang="it-IT" b="1" dirty="0">
                <a:solidFill>
                  <a:srgbClr val="002060"/>
                </a:solidFill>
              </a:rPr>
              <a:t>Stefano Moressa- </a:t>
            </a:r>
            <a:r>
              <a:rPr lang="it-IT" dirty="0">
                <a:solidFill>
                  <a:srgbClr val="002060"/>
                </a:solidFill>
              </a:rPr>
              <a:t>I.C. </a:t>
            </a:r>
            <a:r>
              <a:rPr lang="it-IT" dirty="0" smtClean="0">
                <a:solidFill>
                  <a:srgbClr val="002060"/>
                </a:solidFill>
              </a:rPr>
              <a:t>Novi 1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secondaria </a:t>
            </a:r>
            <a:r>
              <a:rPr lang="it-IT" dirty="0">
                <a:solidFill>
                  <a:srgbClr val="002060"/>
                </a:solidFill>
              </a:rPr>
              <a:t>di secondo grado </a:t>
            </a:r>
            <a:r>
              <a:rPr lang="it-IT" b="1" dirty="0">
                <a:solidFill>
                  <a:srgbClr val="002060"/>
                </a:solidFill>
              </a:rPr>
              <a:t>Marco Bagnasco- </a:t>
            </a:r>
            <a:r>
              <a:rPr lang="it-IT" dirty="0">
                <a:solidFill>
                  <a:srgbClr val="002060"/>
                </a:solidFill>
              </a:rPr>
              <a:t>Liceo “E. </a:t>
            </a:r>
            <a:r>
              <a:rPr lang="it-IT" dirty="0" err="1">
                <a:solidFill>
                  <a:srgbClr val="002060"/>
                </a:solidFill>
              </a:rPr>
              <a:t>Amaldi</a:t>
            </a:r>
            <a:r>
              <a:rPr lang="it-IT" dirty="0">
                <a:solidFill>
                  <a:srgbClr val="002060"/>
                </a:solidFill>
              </a:rPr>
              <a:t>” Novi Ligure</a:t>
            </a:r>
          </a:p>
          <a:p>
            <a:r>
              <a:rPr lang="it-IT" sz="3400" b="1" dirty="0">
                <a:solidFill>
                  <a:srgbClr val="002060"/>
                </a:solidFill>
              </a:rPr>
              <a:t>Ovada</a:t>
            </a:r>
            <a:r>
              <a:rPr lang="it-IT" b="1" dirty="0">
                <a:solidFill>
                  <a:srgbClr val="002060"/>
                </a:solidFill>
              </a:rPr>
              <a:t>: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primo grado </a:t>
            </a:r>
            <a:r>
              <a:rPr lang="it-IT" b="1" dirty="0">
                <a:solidFill>
                  <a:srgbClr val="002060"/>
                </a:solidFill>
              </a:rPr>
              <a:t>Francesca Pettinati </a:t>
            </a:r>
            <a:r>
              <a:rPr lang="it-IT" dirty="0">
                <a:solidFill>
                  <a:srgbClr val="002060"/>
                </a:solidFill>
              </a:rPr>
              <a:t>-  I.C. “A. Pertini” Ovada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secondaria </a:t>
            </a:r>
            <a:r>
              <a:rPr lang="it-IT" dirty="0">
                <a:solidFill>
                  <a:srgbClr val="002060"/>
                </a:solidFill>
              </a:rPr>
              <a:t>di secondo grado </a:t>
            </a:r>
            <a:r>
              <a:rPr lang="it-IT" b="1" dirty="0">
                <a:solidFill>
                  <a:srgbClr val="002060"/>
                </a:solidFill>
              </a:rPr>
              <a:t>Lucia Saviozzi </a:t>
            </a:r>
            <a:r>
              <a:rPr lang="it-IT" dirty="0">
                <a:solidFill>
                  <a:srgbClr val="002060"/>
                </a:solidFill>
              </a:rPr>
              <a:t>– </a:t>
            </a:r>
            <a:r>
              <a:rPr lang="it-IT" dirty="0" err="1">
                <a:solidFill>
                  <a:srgbClr val="002060"/>
                </a:solidFill>
              </a:rPr>
              <a:t>Ist</a:t>
            </a:r>
            <a:r>
              <a:rPr lang="it-IT" dirty="0">
                <a:solidFill>
                  <a:srgbClr val="002060"/>
                </a:solidFill>
              </a:rPr>
              <a:t>. “C. Barletti” </a:t>
            </a:r>
            <a:r>
              <a:rPr lang="it-IT" dirty="0" smtClean="0">
                <a:solidFill>
                  <a:srgbClr val="002060"/>
                </a:solidFill>
              </a:rPr>
              <a:t>Ovada</a:t>
            </a:r>
            <a:r>
              <a:rPr lang="it-IT" b="1" dirty="0">
                <a:solidFill>
                  <a:srgbClr val="002060"/>
                </a:solidFill>
              </a:rPr>
              <a:t> 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sz="3400" b="1" dirty="0">
                <a:solidFill>
                  <a:srgbClr val="002060"/>
                </a:solidFill>
              </a:rPr>
              <a:t>Acqui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secondaria primo grado </a:t>
            </a:r>
            <a:r>
              <a:rPr lang="it-IT" b="1" dirty="0">
                <a:solidFill>
                  <a:srgbClr val="002060"/>
                </a:solidFill>
              </a:rPr>
              <a:t>Luisella Gatti </a:t>
            </a:r>
            <a:r>
              <a:rPr lang="it-IT" dirty="0">
                <a:solidFill>
                  <a:srgbClr val="002060"/>
                </a:solidFill>
              </a:rPr>
              <a:t>-  I.C.2 Acqui Terme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secondaria </a:t>
            </a:r>
            <a:r>
              <a:rPr lang="it-IT" dirty="0">
                <a:solidFill>
                  <a:srgbClr val="002060"/>
                </a:solidFill>
              </a:rPr>
              <a:t>di secondo grado </a:t>
            </a:r>
            <a:r>
              <a:rPr lang="it-IT" b="1" dirty="0">
                <a:solidFill>
                  <a:srgbClr val="002060"/>
                </a:solidFill>
              </a:rPr>
              <a:t>Stefano Lovisolo </a:t>
            </a:r>
            <a:r>
              <a:rPr lang="it-IT" dirty="0">
                <a:solidFill>
                  <a:srgbClr val="002060"/>
                </a:solidFill>
              </a:rPr>
              <a:t>– </a:t>
            </a:r>
            <a:r>
              <a:rPr lang="it-IT" dirty="0" err="1">
                <a:solidFill>
                  <a:srgbClr val="002060"/>
                </a:solidFill>
              </a:rPr>
              <a:t>Ist</a:t>
            </a:r>
            <a:r>
              <a:rPr lang="it-IT" dirty="0">
                <a:solidFill>
                  <a:srgbClr val="002060"/>
                </a:solidFill>
              </a:rPr>
              <a:t>. “G. Parodi” Acqui Terme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371218" cy="12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880320" cy="91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42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8775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6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SCI ALPINO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Provinciali 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10 febbraio Sestriere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Oro: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</a:rPr>
              <a:t>    Liceo </a:t>
            </a:r>
            <a:r>
              <a:rPr lang="it-IT" dirty="0" err="1" smtClean="0">
                <a:solidFill>
                  <a:schemeClr val="tx2"/>
                </a:solidFill>
              </a:rPr>
              <a:t>Amaldi</a:t>
            </a:r>
            <a:r>
              <a:rPr lang="it-IT" dirty="0" smtClean="0">
                <a:solidFill>
                  <a:schemeClr val="tx2"/>
                </a:solidFill>
              </a:rPr>
              <a:t> Novi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</a:rPr>
              <a:t>    Individualisti Sobrero Casale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Regionali 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10 marzo Bardonecchia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682921" cy="24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NUOTO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07 marzo 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Piscina Polizia di Stato</a:t>
            </a:r>
          </a:p>
          <a:p>
            <a:pPr marL="0" indent="0" algn="ctr">
              <a:buNone/>
            </a:pPr>
            <a:r>
              <a:rPr lang="it-IT" sz="2800" i="1" dirty="0" smtClean="0">
                <a:solidFill>
                  <a:schemeClr val="tx2"/>
                </a:solidFill>
              </a:rPr>
              <a:t>   </a:t>
            </a:r>
            <a:r>
              <a:rPr lang="it-IT" sz="2000" i="1" dirty="0" smtClean="0">
                <a:solidFill>
                  <a:schemeClr val="tx2"/>
                </a:solidFill>
              </a:rPr>
              <a:t>Corso Acqui Alessandria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Istituti primo e 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secondo grado</a:t>
            </a:r>
            <a:endParaRPr lang="it-IT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800" i="1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Risultati immagini per nu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7"/>
            <a:ext cx="37386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1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PALLACANESTRO 3/3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24 Marzo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Palazzetto dello sport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Alessandria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10 scuole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Oro: I.C. Casale 1  </a:t>
            </a:r>
            <a:r>
              <a:rPr lang="it-IT" sz="2800" i="1" dirty="0" err="1" smtClean="0">
                <a:solidFill>
                  <a:schemeClr val="tx2"/>
                </a:solidFill>
              </a:rPr>
              <a:t>masch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   I.C. Bassa </a:t>
            </a:r>
            <a:r>
              <a:rPr lang="it-IT" sz="2800" dirty="0">
                <a:solidFill>
                  <a:schemeClr val="tx2"/>
                </a:solidFill>
              </a:rPr>
              <a:t>V</a:t>
            </a:r>
            <a:r>
              <a:rPr lang="it-IT" sz="2800" dirty="0" smtClean="0">
                <a:solidFill>
                  <a:schemeClr val="tx2"/>
                </a:solidFill>
              </a:rPr>
              <a:t>alle </a:t>
            </a:r>
            <a:r>
              <a:rPr lang="it-IT" sz="2800" dirty="0">
                <a:solidFill>
                  <a:schemeClr val="tx2"/>
                </a:solidFill>
              </a:rPr>
              <a:t>S</a:t>
            </a:r>
            <a:r>
              <a:rPr lang="it-IT" sz="2800" dirty="0" smtClean="0">
                <a:solidFill>
                  <a:schemeClr val="tx2"/>
                </a:solidFill>
              </a:rPr>
              <a:t>crivia  </a:t>
            </a:r>
            <a:r>
              <a:rPr lang="it-IT" sz="2800" i="1" dirty="0" err="1" smtClean="0">
                <a:solidFill>
                  <a:schemeClr val="tx2"/>
                </a:solidFill>
              </a:rPr>
              <a:t>femm</a:t>
            </a:r>
            <a:endParaRPr lang="it-IT" sz="2800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   Liceo «G.Peano» </a:t>
            </a:r>
            <a:r>
              <a:rPr lang="it-IT" sz="2800" i="1" dirty="0" smtClean="0">
                <a:solidFill>
                  <a:schemeClr val="tx2"/>
                </a:solidFill>
              </a:rPr>
              <a:t>allievi e allieve</a:t>
            </a:r>
            <a:endParaRPr lang="it-IT" sz="2800" i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0709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33" y="3140969"/>
            <a:ext cx="30818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BADMINTON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Provinciali 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11 APRILE - Acqui</a:t>
            </a:r>
          </a:p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Regionali </a:t>
            </a:r>
            <a:r>
              <a:rPr lang="it-IT" dirty="0" smtClean="0">
                <a:solidFill>
                  <a:schemeClr val="tx2"/>
                </a:solidFill>
              </a:rPr>
              <a:t>_Novi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I.C. Novi 2 e «Liceo </a:t>
            </a:r>
            <a:r>
              <a:rPr lang="it-IT" dirty="0" err="1" smtClean="0">
                <a:solidFill>
                  <a:schemeClr val="tx2"/>
                </a:solidFill>
              </a:rPr>
              <a:t>Amaldi</a:t>
            </a:r>
            <a:r>
              <a:rPr lang="it-IT" dirty="0" smtClean="0">
                <a:solidFill>
                  <a:schemeClr val="tx2"/>
                </a:solidFill>
              </a:rPr>
              <a:t>»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Italiani 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      «Liceo </a:t>
            </a:r>
            <a:r>
              <a:rPr lang="it-IT" dirty="0" err="1" smtClean="0">
                <a:solidFill>
                  <a:schemeClr val="tx2"/>
                </a:solidFill>
              </a:rPr>
              <a:t>Amaldi</a:t>
            </a:r>
            <a:r>
              <a:rPr lang="it-IT" dirty="0" smtClean="0">
                <a:solidFill>
                  <a:schemeClr val="tx2"/>
                </a:solidFill>
              </a:rPr>
              <a:t>» 3° </a:t>
            </a:r>
            <a:r>
              <a:rPr lang="it-IT" dirty="0" err="1" smtClean="0">
                <a:solidFill>
                  <a:schemeClr val="tx2"/>
                </a:solidFill>
              </a:rPr>
              <a:t>class</a:t>
            </a:r>
            <a:r>
              <a:rPr lang="it-IT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/>
                </a:solidFill>
              </a:rPr>
              <a:t> Campobasso 24-27 settembre</a:t>
            </a: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1" y="311696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55702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4792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PALLAVOLO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2800" b="1" dirty="0" smtClean="0">
                <a:solidFill>
                  <a:schemeClr val="tx2"/>
                </a:solidFill>
              </a:rPr>
              <a:t>Campionati Provinciali </a:t>
            </a:r>
          </a:p>
          <a:p>
            <a:pPr algn="just"/>
            <a:r>
              <a:rPr lang="it-IT" sz="2800" dirty="0">
                <a:solidFill>
                  <a:schemeClr val="tx2"/>
                </a:solidFill>
              </a:rPr>
              <a:t>6</a:t>
            </a:r>
            <a:r>
              <a:rPr lang="it-IT" sz="2800" dirty="0" smtClean="0">
                <a:solidFill>
                  <a:schemeClr val="tx2"/>
                </a:solidFill>
              </a:rPr>
              <a:t> aprile I° Grado</a:t>
            </a:r>
          </a:p>
          <a:p>
            <a:pPr algn="just"/>
            <a:r>
              <a:rPr lang="it-IT" sz="2800" dirty="0">
                <a:solidFill>
                  <a:schemeClr val="tx2"/>
                </a:solidFill>
              </a:rPr>
              <a:t>7</a:t>
            </a:r>
            <a:r>
              <a:rPr lang="it-IT" sz="2800" dirty="0" smtClean="0">
                <a:solidFill>
                  <a:schemeClr val="tx2"/>
                </a:solidFill>
              </a:rPr>
              <a:t> aprile II° Grado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Palestra Liceo «G. Galilei» Alessandria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Oro: I.C. Acqui 1</a:t>
            </a:r>
            <a:r>
              <a:rPr lang="it-IT" sz="2800" i="1" dirty="0" smtClean="0">
                <a:solidFill>
                  <a:schemeClr val="tx2"/>
                </a:solidFill>
              </a:rPr>
              <a:t> </a:t>
            </a:r>
            <a:r>
              <a:rPr lang="it-IT" sz="2800" i="1" dirty="0" err="1" smtClean="0">
                <a:solidFill>
                  <a:schemeClr val="tx2"/>
                </a:solidFill>
              </a:rPr>
              <a:t>masch</a:t>
            </a:r>
            <a:r>
              <a:rPr lang="it-IT" sz="2800" dirty="0" smtClean="0">
                <a:solidFill>
                  <a:schemeClr val="tx2"/>
                </a:solidFill>
              </a:rPr>
              <a:t>.- I.C. Acqui 2 </a:t>
            </a:r>
            <a:r>
              <a:rPr lang="it-IT" sz="2800" i="1" dirty="0" err="1" smtClean="0">
                <a:solidFill>
                  <a:schemeClr val="tx2"/>
                </a:solidFill>
              </a:rPr>
              <a:t>femm</a:t>
            </a:r>
            <a:r>
              <a:rPr lang="it-IT" sz="2800" dirty="0" smtClean="0">
                <a:solidFill>
                  <a:schemeClr val="tx2"/>
                </a:solidFill>
              </a:rPr>
              <a:t>      I.I.S. Parodi Acqui </a:t>
            </a:r>
            <a:r>
              <a:rPr lang="it-IT" sz="2800" i="1" dirty="0" err="1">
                <a:solidFill>
                  <a:schemeClr val="tx2"/>
                </a:solidFill>
              </a:rPr>
              <a:t>f</a:t>
            </a:r>
            <a:r>
              <a:rPr lang="it-IT" sz="2800" i="1" dirty="0" err="1" smtClean="0">
                <a:solidFill>
                  <a:schemeClr val="tx2"/>
                </a:solidFill>
              </a:rPr>
              <a:t>emm</a:t>
            </a:r>
            <a:r>
              <a:rPr lang="it-IT" sz="2800" i="1" dirty="0" smtClean="0">
                <a:solidFill>
                  <a:schemeClr val="tx2"/>
                </a:solidFill>
              </a:rPr>
              <a:t>. </a:t>
            </a:r>
            <a:r>
              <a:rPr lang="it-IT" sz="2800" dirty="0" smtClean="0">
                <a:solidFill>
                  <a:schemeClr val="tx2"/>
                </a:solidFill>
              </a:rPr>
              <a:t> Liceo </a:t>
            </a:r>
            <a:r>
              <a:rPr lang="it-IT" sz="2800" dirty="0" err="1" smtClean="0">
                <a:solidFill>
                  <a:schemeClr val="tx2"/>
                </a:solidFill>
              </a:rPr>
              <a:t>Amaldi</a:t>
            </a:r>
            <a:r>
              <a:rPr lang="it-IT" sz="2800" dirty="0" smtClean="0">
                <a:solidFill>
                  <a:schemeClr val="tx2"/>
                </a:solidFill>
              </a:rPr>
              <a:t> Novi </a:t>
            </a:r>
            <a:r>
              <a:rPr lang="it-IT" sz="2800" i="1" dirty="0" err="1" smtClean="0">
                <a:solidFill>
                  <a:schemeClr val="tx2"/>
                </a:solidFill>
              </a:rPr>
              <a:t>masch</a:t>
            </a:r>
            <a:endParaRPr lang="it-IT" sz="2800" i="1" dirty="0" smtClean="0">
              <a:solidFill>
                <a:schemeClr val="tx2"/>
              </a:solidFill>
            </a:endParaRPr>
          </a:p>
          <a:p>
            <a:pPr algn="just"/>
            <a:r>
              <a:rPr lang="it-IT" sz="2800" b="1" dirty="0" smtClean="0">
                <a:solidFill>
                  <a:schemeClr val="tx2"/>
                </a:solidFill>
              </a:rPr>
              <a:t>Campionati Regionali</a:t>
            </a:r>
          </a:p>
          <a:p>
            <a:pPr algn="just"/>
            <a:r>
              <a:rPr lang="it-IT" sz="2800" dirty="0" smtClean="0">
                <a:solidFill>
                  <a:schemeClr val="tx2"/>
                </a:solidFill>
              </a:rPr>
              <a:t>23 maggio Alba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8083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4833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5482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CALCIO 5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MANIFESTAZIONE PROMOZIONALE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tx2"/>
                </a:solidFill>
              </a:rPr>
              <a:t>centro sportivo «Cento Grigio</a:t>
            </a:r>
            <a:r>
              <a:rPr lang="it-IT" dirty="0" smtClean="0">
                <a:solidFill>
                  <a:schemeClr val="tx2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</a:rPr>
              <a:t>Alessandria</a:t>
            </a:r>
          </a:p>
          <a:p>
            <a:pPr marL="0" indent="0" algn="ctr">
              <a:buNone/>
            </a:pPr>
            <a:endParaRPr lang="it-IT" b="1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3 maggio Scuole </a:t>
            </a:r>
            <a:r>
              <a:rPr lang="it-IT" dirty="0">
                <a:solidFill>
                  <a:schemeClr val="tx2"/>
                </a:solidFill>
              </a:rPr>
              <a:t>S</a:t>
            </a:r>
            <a:r>
              <a:rPr lang="it-IT" dirty="0" smtClean="0">
                <a:solidFill>
                  <a:schemeClr val="tx2"/>
                </a:solidFill>
              </a:rPr>
              <a:t>uperiori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10 maggio Istituti Comprensivi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Maschile e femminile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32 squadre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26" y="54868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61" y="4365104"/>
            <a:ext cx="2926999" cy="19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ATLETICA LEGGERA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10 aprile I° grado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12 aprile II° grado</a:t>
            </a:r>
          </a:p>
          <a:p>
            <a:pPr algn="just"/>
            <a:r>
              <a:rPr lang="it-IT" i="1" dirty="0" smtClean="0">
                <a:solidFill>
                  <a:schemeClr val="tx2"/>
                </a:solidFill>
              </a:rPr>
              <a:t>Campo scuola Alessandria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Salto in alto 2 maggio Tortona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oro: I.C. Ticineto </a:t>
            </a:r>
            <a:r>
              <a:rPr lang="it-IT" i="1" dirty="0" err="1" smtClean="0">
                <a:solidFill>
                  <a:schemeClr val="tx2"/>
                </a:solidFill>
              </a:rPr>
              <a:t>femm</a:t>
            </a:r>
            <a:r>
              <a:rPr lang="it-IT" i="1" dirty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– I.C. Castelnuovo </a:t>
            </a:r>
            <a:r>
              <a:rPr lang="it-IT" i="1" dirty="0" err="1" smtClean="0">
                <a:solidFill>
                  <a:schemeClr val="tx2"/>
                </a:solidFill>
              </a:rPr>
              <a:t>masch</a:t>
            </a:r>
            <a:r>
              <a:rPr lang="it-IT" i="1" dirty="0" smtClean="0">
                <a:solidFill>
                  <a:schemeClr val="tx2"/>
                </a:solidFill>
              </a:rPr>
              <a:t>. </a:t>
            </a:r>
            <a:r>
              <a:rPr lang="it-IT" dirty="0" smtClean="0">
                <a:solidFill>
                  <a:schemeClr val="tx2"/>
                </a:solidFill>
              </a:rPr>
              <a:t>         L. </a:t>
            </a:r>
            <a:r>
              <a:rPr lang="it-IT" dirty="0" err="1" smtClean="0">
                <a:solidFill>
                  <a:schemeClr val="tx2"/>
                </a:solidFill>
              </a:rPr>
              <a:t>Amaldi</a:t>
            </a:r>
            <a:r>
              <a:rPr lang="it-IT" dirty="0" smtClean="0">
                <a:solidFill>
                  <a:schemeClr val="tx2"/>
                </a:solidFill>
              </a:rPr>
              <a:t> Novi </a:t>
            </a:r>
            <a:r>
              <a:rPr lang="it-IT" i="1" dirty="0" err="1" smtClean="0">
                <a:solidFill>
                  <a:schemeClr val="tx2"/>
                </a:solidFill>
              </a:rPr>
              <a:t>masch</a:t>
            </a:r>
            <a:r>
              <a:rPr lang="it-IT" i="1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– L. Galilei Al </a:t>
            </a:r>
            <a:r>
              <a:rPr lang="it-IT" i="1" dirty="0" err="1" smtClean="0">
                <a:solidFill>
                  <a:schemeClr val="tx2"/>
                </a:solidFill>
              </a:rPr>
              <a:t>femm</a:t>
            </a:r>
            <a:endParaRPr lang="it-IT" i="1" dirty="0" smtClean="0">
              <a:solidFill>
                <a:schemeClr val="tx2"/>
              </a:solidFill>
            </a:endParaRPr>
          </a:p>
          <a:p>
            <a:pPr algn="just"/>
            <a:r>
              <a:rPr lang="it-IT" b="1" dirty="0" smtClean="0">
                <a:solidFill>
                  <a:schemeClr val="tx2"/>
                </a:solidFill>
              </a:rPr>
              <a:t>Campionati Regionali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18 maggio Torino</a:t>
            </a:r>
          </a:p>
          <a:p>
            <a:endParaRPr lang="it-IT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D:\Users\MI14203\AppData\Local\Microsoft\Windows\Temporary Internet Files\Content.Outlook\2CO75OPP\IMG-20160616-WA0002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80151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21" y="332656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0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922</TotalTime>
  <Words>535</Words>
  <Application>Microsoft Office PowerPoint</Application>
  <PresentationFormat>Presentazione su schermo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Città</vt:lpstr>
      <vt:lpstr>Campionati Studenteschi 2016/17</vt:lpstr>
      <vt:lpstr>Presentazione standard di PowerPoint</vt:lpstr>
      <vt:lpstr>SCI ALPINO</vt:lpstr>
      <vt:lpstr>NUOTO</vt:lpstr>
      <vt:lpstr>PALLACANESTRO 3/3</vt:lpstr>
      <vt:lpstr>BADMINTON</vt:lpstr>
      <vt:lpstr>PALLAVOLO</vt:lpstr>
      <vt:lpstr>CALCIO 5</vt:lpstr>
      <vt:lpstr>ATLETICA LEGGERA</vt:lpstr>
      <vt:lpstr>CORSA CAMPESTRE</vt:lpstr>
      <vt:lpstr>RUGBY</vt:lpstr>
      <vt:lpstr>TENNIS</vt:lpstr>
      <vt:lpstr>PALLAPUGNO</vt:lpstr>
      <vt:lpstr>COMMISSIONE TECNICA TERRITORIALE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Campionati Studenteschi 2015/16</dc:title>
  <dc:creator>Administrator</dc:creator>
  <cp:lastModifiedBy>Administrator</cp:lastModifiedBy>
  <cp:revision>138</cp:revision>
  <dcterms:created xsi:type="dcterms:W3CDTF">2016-07-21T08:27:32Z</dcterms:created>
  <dcterms:modified xsi:type="dcterms:W3CDTF">2018-07-24T11:25:26Z</dcterms:modified>
</cp:coreProperties>
</file>