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5" r:id="rId3"/>
    <p:sldId id="276" r:id="rId4"/>
    <p:sldId id="258" r:id="rId5"/>
    <p:sldId id="261" r:id="rId6"/>
    <p:sldId id="259" r:id="rId7"/>
    <p:sldId id="264" r:id="rId8"/>
    <p:sldId id="279" r:id="rId9"/>
    <p:sldId id="262" r:id="rId10"/>
    <p:sldId id="267" r:id="rId11"/>
    <p:sldId id="282" r:id="rId12"/>
    <p:sldId id="265" r:id="rId13"/>
    <p:sldId id="281" r:id="rId14"/>
    <p:sldId id="263" r:id="rId15"/>
    <p:sldId id="266" r:id="rId16"/>
    <p:sldId id="277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Campionati Studenteschi 2017/18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057872"/>
          </a:xfrm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chemeClr val="bg2">
                    <a:lumMod val="50000"/>
                  </a:schemeClr>
                </a:solidFill>
              </a:rPr>
              <a:t>Provincia </a:t>
            </a:r>
          </a:p>
          <a:p>
            <a:r>
              <a:rPr lang="it-IT" sz="5400" dirty="0" smtClean="0">
                <a:solidFill>
                  <a:schemeClr val="bg2">
                    <a:lumMod val="50000"/>
                  </a:schemeClr>
                </a:solidFill>
              </a:rPr>
              <a:t>di</a:t>
            </a:r>
          </a:p>
          <a:p>
            <a:r>
              <a:rPr lang="it-IT" sz="5400" dirty="0" smtClean="0">
                <a:solidFill>
                  <a:schemeClr val="bg2">
                    <a:lumMod val="50000"/>
                  </a:schemeClr>
                </a:solidFill>
              </a:rPr>
              <a:t>ALESSANDRIA</a:t>
            </a:r>
            <a:endParaRPr lang="it-IT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6672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4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TENNIS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b="1" dirty="0" smtClean="0">
                <a:solidFill>
                  <a:schemeClr val="tx2"/>
                </a:solidFill>
              </a:rPr>
              <a:t>Campionati Provinciali</a:t>
            </a:r>
          </a:p>
          <a:p>
            <a:pPr algn="just"/>
            <a:r>
              <a:rPr lang="it-IT" sz="2800" dirty="0" smtClean="0">
                <a:solidFill>
                  <a:schemeClr val="tx2"/>
                </a:solidFill>
              </a:rPr>
              <a:t>26 marzo 2018– DLF Alessandria-</a:t>
            </a:r>
          </a:p>
          <a:p>
            <a:r>
              <a:rPr lang="it-IT" sz="2800" b="1" dirty="0">
                <a:solidFill>
                  <a:schemeClr val="tx2"/>
                </a:solidFill>
              </a:rPr>
              <a:t>Campionati </a:t>
            </a:r>
            <a:r>
              <a:rPr lang="it-IT" sz="2800" b="1" dirty="0" smtClean="0">
                <a:solidFill>
                  <a:schemeClr val="tx2"/>
                </a:solidFill>
              </a:rPr>
              <a:t>Regionali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5 aprile 2018- </a:t>
            </a:r>
            <a:r>
              <a:rPr lang="it-IT" sz="2800" dirty="0">
                <a:solidFill>
                  <a:schemeClr val="tx2"/>
                </a:solidFill>
              </a:rPr>
              <a:t>Torino </a:t>
            </a:r>
            <a:r>
              <a:rPr lang="it-IT" sz="2800" b="1" dirty="0" smtClean="0">
                <a:solidFill>
                  <a:srgbClr val="FFC000"/>
                </a:solidFill>
              </a:rPr>
              <a:t>ORO</a:t>
            </a:r>
            <a:r>
              <a:rPr lang="it-IT" sz="2800" dirty="0" smtClean="0">
                <a:solidFill>
                  <a:srgbClr val="FFC000"/>
                </a:solidFill>
              </a:rPr>
              <a:t> </a:t>
            </a:r>
            <a:r>
              <a:rPr lang="it-IT" sz="2800" dirty="0" smtClean="0">
                <a:solidFill>
                  <a:schemeClr val="tx2"/>
                </a:solidFill>
              </a:rPr>
              <a:t>I.I.S</a:t>
            </a:r>
            <a:r>
              <a:rPr lang="it-IT" sz="2800" dirty="0">
                <a:solidFill>
                  <a:schemeClr val="tx2"/>
                </a:solidFill>
              </a:rPr>
              <a:t>. Sobrero Casale</a:t>
            </a:r>
          </a:p>
          <a:p>
            <a:endParaRPr lang="it-IT" sz="2800" dirty="0" smtClean="0">
              <a:solidFill>
                <a:schemeClr val="tx2"/>
              </a:solidFill>
            </a:endParaRPr>
          </a:p>
          <a:p>
            <a:r>
              <a:rPr lang="it-IT" sz="2800" b="1" dirty="0" smtClean="0">
                <a:solidFill>
                  <a:schemeClr val="tx2"/>
                </a:solidFill>
              </a:rPr>
              <a:t>Campionati Italiani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I.I.S. </a:t>
            </a:r>
            <a:r>
              <a:rPr lang="it-IT" sz="2800" dirty="0" err="1" smtClean="0">
                <a:solidFill>
                  <a:schemeClr val="tx2"/>
                </a:solidFill>
              </a:rPr>
              <a:t>Sobrero</a:t>
            </a:r>
            <a:r>
              <a:rPr lang="it-IT" sz="2800" dirty="0" smtClean="0">
                <a:solidFill>
                  <a:schemeClr val="tx2"/>
                </a:solidFill>
              </a:rPr>
              <a:t> Casale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chemeClr val="tx2"/>
                </a:solidFill>
              </a:rPr>
              <a:t>    25/27 aprile Genova</a:t>
            </a:r>
            <a:endParaRPr lang="it-IT" sz="2800" dirty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2925652" cy="176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706" y="404664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9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DUATHLON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Campionati Provinciali</a:t>
            </a:r>
          </a:p>
          <a:p>
            <a:r>
              <a:rPr lang="it-IT" dirty="0" smtClean="0"/>
              <a:t>26 aprile 2018 - Alessandria</a:t>
            </a:r>
          </a:p>
          <a:p>
            <a:r>
              <a:rPr lang="it-IT" dirty="0" smtClean="0"/>
              <a:t>Campionati </a:t>
            </a:r>
            <a:r>
              <a:rPr lang="it-IT" dirty="0"/>
              <a:t>R</a:t>
            </a:r>
            <a:r>
              <a:rPr lang="it-IT" dirty="0" smtClean="0"/>
              <a:t>egionali </a:t>
            </a:r>
          </a:p>
          <a:p>
            <a:r>
              <a:rPr lang="it-IT" dirty="0" smtClean="0"/>
              <a:t>3 maggio 2018 - Rivoli</a:t>
            </a:r>
          </a:p>
          <a:p>
            <a:endParaRPr lang="it-IT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72" y="378416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93096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6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CALCIO 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>
                <a:solidFill>
                  <a:schemeClr val="tx2"/>
                </a:solidFill>
              </a:rPr>
              <a:t>Campionati Provinciali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chemeClr val="tx2"/>
                </a:solidFill>
              </a:rPr>
              <a:t>centro sportivo «Cento Grigio»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chemeClr val="tx2"/>
                </a:solidFill>
              </a:rPr>
              <a:t>Giovedì 12 aprile Alessandria</a:t>
            </a:r>
          </a:p>
          <a:p>
            <a:pPr algn="just"/>
            <a:r>
              <a:rPr lang="it-IT" sz="2800" b="1" dirty="0" smtClean="0">
                <a:solidFill>
                  <a:schemeClr val="tx2"/>
                </a:solidFill>
              </a:rPr>
              <a:t>Regionali</a:t>
            </a:r>
            <a:r>
              <a:rPr lang="it-IT" sz="2800" dirty="0" smtClean="0">
                <a:solidFill>
                  <a:schemeClr val="tx2"/>
                </a:solidFill>
              </a:rPr>
              <a:t> 26 Aprile 2°grado </a:t>
            </a:r>
          </a:p>
          <a:p>
            <a:pPr marL="82296" indent="0" algn="just">
              <a:buNone/>
            </a:pPr>
            <a:r>
              <a:rPr lang="it-IT" sz="2800" dirty="0" smtClean="0">
                <a:solidFill>
                  <a:schemeClr val="tx2"/>
                </a:solidFill>
              </a:rPr>
              <a:t>   </a:t>
            </a:r>
            <a:r>
              <a:rPr lang="it-IT" sz="2800" b="1" dirty="0" smtClean="0">
                <a:solidFill>
                  <a:srgbClr val="FFC000"/>
                </a:solidFill>
              </a:rPr>
              <a:t>ORO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smtClean="0">
                <a:solidFill>
                  <a:schemeClr val="tx2"/>
                </a:solidFill>
              </a:rPr>
              <a:t>Liceo </a:t>
            </a:r>
            <a:r>
              <a:rPr lang="it-IT" sz="2800" dirty="0" err="1" smtClean="0">
                <a:solidFill>
                  <a:schemeClr val="tx2"/>
                </a:solidFill>
              </a:rPr>
              <a:t>Amaldi</a:t>
            </a:r>
            <a:r>
              <a:rPr lang="it-IT" sz="2800" dirty="0" smtClean="0">
                <a:solidFill>
                  <a:schemeClr val="tx2"/>
                </a:solidFill>
              </a:rPr>
              <a:t> Campione Regionale</a:t>
            </a:r>
          </a:p>
          <a:p>
            <a:pPr marL="0" indent="0" algn="just">
              <a:buNone/>
            </a:pPr>
            <a:r>
              <a:rPr lang="it-IT" sz="2800" dirty="0" smtClean="0">
                <a:solidFill>
                  <a:schemeClr val="tx2"/>
                </a:solidFill>
              </a:rPr>
              <a:t>    11 Aprile 1° grado</a:t>
            </a:r>
          </a:p>
          <a:p>
            <a:pPr algn="just"/>
            <a:r>
              <a:rPr lang="it-IT" sz="2800" b="1" dirty="0" smtClean="0">
                <a:solidFill>
                  <a:schemeClr val="tx2"/>
                </a:solidFill>
              </a:rPr>
              <a:t>Nazionali</a:t>
            </a:r>
            <a:r>
              <a:rPr lang="it-IT" sz="2800" dirty="0" smtClean="0">
                <a:solidFill>
                  <a:schemeClr val="tx2"/>
                </a:solidFill>
              </a:rPr>
              <a:t> Settembre 2018 Senigallia</a:t>
            </a:r>
          </a:p>
          <a:p>
            <a:pPr algn="just"/>
            <a:r>
              <a:rPr lang="it-IT" sz="2800" dirty="0" smtClean="0">
                <a:solidFill>
                  <a:schemeClr val="tx2"/>
                </a:solidFill>
              </a:rPr>
              <a:t>Liceo </a:t>
            </a:r>
            <a:r>
              <a:rPr lang="it-IT" sz="2800" dirty="0" err="1" smtClean="0">
                <a:solidFill>
                  <a:schemeClr val="tx2"/>
                </a:solidFill>
              </a:rPr>
              <a:t>Amaldi</a:t>
            </a:r>
            <a:r>
              <a:rPr lang="it-IT" sz="2800" dirty="0" smtClean="0">
                <a:solidFill>
                  <a:schemeClr val="tx2"/>
                </a:solidFill>
              </a:rPr>
              <a:t> Novi</a:t>
            </a:r>
            <a:endParaRPr lang="it-IT" sz="2800" dirty="0">
              <a:solidFill>
                <a:schemeClr val="tx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426" y="548680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85184"/>
            <a:ext cx="3295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BEACH VOLLEY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it-IT" b="1" dirty="0" smtClean="0"/>
              <a:t>Liceo </a:t>
            </a:r>
            <a:r>
              <a:rPr lang="it-IT" b="1" dirty="0" err="1" smtClean="0"/>
              <a:t>Amaldi</a:t>
            </a:r>
            <a:r>
              <a:rPr lang="it-IT" b="1" dirty="0" smtClean="0"/>
              <a:t> Novi Ligure</a:t>
            </a:r>
          </a:p>
          <a:p>
            <a:endParaRPr lang="it-IT" b="1" dirty="0" smtClean="0"/>
          </a:p>
          <a:p>
            <a:r>
              <a:rPr lang="it-IT" b="1" dirty="0" smtClean="0"/>
              <a:t>Campionati Provinciali</a:t>
            </a:r>
          </a:p>
          <a:p>
            <a:r>
              <a:rPr lang="it-IT" dirty="0" smtClean="0"/>
              <a:t>19 aprile 2018</a:t>
            </a:r>
          </a:p>
          <a:p>
            <a:endParaRPr lang="it-IT" dirty="0" smtClean="0"/>
          </a:p>
          <a:p>
            <a:r>
              <a:rPr lang="it-IT" b="1" dirty="0" smtClean="0"/>
              <a:t>Campionati Regionali </a:t>
            </a:r>
            <a:r>
              <a:rPr lang="it-IT" dirty="0"/>
              <a:t>27 aprile </a:t>
            </a:r>
            <a:r>
              <a:rPr lang="it-IT" dirty="0" smtClean="0"/>
              <a:t>2018</a:t>
            </a:r>
            <a:endParaRPr lang="it-IT" b="1" dirty="0" smtClean="0"/>
          </a:p>
          <a:p>
            <a:r>
              <a:rPr lang="it-IT" b="1" dirty="0" smtClean="0">
                <a:solidFill>
                  <a:srgbClr val="FFC000"/>
                </a:solidFill>
              </a:rPr>
              <a:t>ORO </a:t>
            </a:r>
            <a:r>
              <a:rPr lang="it-IT" b="1" dirty="0" smtClean="0"/>
              <a:t>Liceo </a:t>
            </a:r>
            <a:r>
              <a:rPr lang="it-IT" b="1" dirty="0" err="1" smtClean="0"/>
              <a:t>Amaldi</a:t>
            </a:r>
            <a:r>
              <a:rPr lang="it-IT" b="1" dirty="0" smtClean="0"/>
              <a:t> Novi maschile</a:t>
            </a:r>
          </a:p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BRONZO </a:t>
            </a:r>
            <a:r>
              <a:rPr lang="it-IT" b="1" dirty="0" smtClean="0"/>
              <a:t>Liceo </a:t>
            </a:r>
            <a:r>
              <a:rPr lang="it-IT" b="1" dirty="0" err="1" smtClean="0"/>
              <a:t>Amaldi</a:t>
            </a:r>
            <a:r>
              <a:rPr lang="it-IT" b="1" dirty="0" smtClean="0"/>
              <a:t> femminile</a:t>
            </a:r>
          </a:p>
          <a:p>
            <a:endParaRPr lang="it-IT" dirty="0" smtClean="0"/>
          </a:p>
          <a:p>
            <a:r>
              <a:rPr lang="it-IT" b="1" dirty="0" smtClean="0"/>
              <a:t>CAMPIONATI ITALIANI</a:t>
            </a:r>
          </a:p>
          <a:p>
            <a:r>
              <a:rPr lang="it-IT" dirty="0" smtClean="0"/>
              <a:t>San </a:t>
            </a:r>
            <a:r>
              <a:rPr lang="it-IT" dirty="0" smtClean="0"/>
              <a:t>Vito lo Capo Trapani </a:t>
            </a:r>
          </a:p>
          <a:p>
            <a:r>
              <a:rPr lang="it-IT" dirty="0" smtClean="0"/>
              <a:t>16/19 maggio 2018</a:t>
            </a:r>
          </a:p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ARGENTO</a:t>
            </a:r>
            <a:r>
              <a:rPr lang="it-IT" dirty="0" smtClean="0"/>
              <a:t> </a:t>
            </a:r>
            <a:r>
              <a:rPr lang="it-IT" dirty="0" smtClean="0"/>
              <a:t>Liceo </a:t>
            </a:r>
            <a:r>
              <a:rPr lang="it-IT" dirty="0" err="1" smtClean="0"/>
              <a:t>Amaldi</a:t>
            </a:r>
            <a:r>
              <a:rPr lang="it-IT" dirty="0" smtClean="0"/>
              <a:t> Novi Ligure</a:t>
            </a:r>
          </a:p>
          <a:p>
            <a:endParaRPr lang="it-IT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0136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454" y="4437112"/>
            <a:ext cx="2824538" cy="1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8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ATLETICA LEGGERA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947672" lvl="8" indent="0">
              <a:buNone/>
            </a:pPr>
            <a:r>
              <a:rPr lang="it-IT" sz="2800" b="1" dirty="0" smtClean="0">
                <a:solidFill>
                  <a:schemeClr val="tx2"/>
                </a:solidFill>
              </a:rPr>
              <a:t>Campionati Provinciali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20 aprile II° grado - Campo Atletica Novi Ligure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17 maggio I° grado - Campo Atletica Tortona</a:t>
            </a:r>
            <a:endParaRPr lang="it-IT" sz="2800" b="1" dirty="0">
              <a:solidFill>
                <a:schemeClr val="tx2"/>
              </a:solidFill>
            </a:endParaRPr>
          </a:p>
          <a:p>
            <a:pPr marL="82296" indent="0" algn="ctr">
              <a:buNone/>
            </a:pPr>
            <a:r>
              <a:rPr lang="it-IT" sz="2800" b="1" dirty="0" smtClean="0">
                <a:solidFill>
                  <a:schemeClr val="tx2"/>
                </a:solidFill>
              </a:rPr>
              <a:t>Campionati </a:t>
            </a:r>
            <a:r>
              <a:rPr lang="it-IT" sz="2800" b="1" dirty="0">
                <a:solidFill>
                  <a:schemeClr val="tx2"/>
                </a:solidFill>
              </a:rPr>
              <a:t>Regionali</a:t>
            </a:r>
          </a:p>
          <a:p>
            <a:pPr algn="just"/>
            <a:r>
              <a:rPr lang="it-IT" sz="2800" dirty="0" smtClean="0">
                <a:solidFill>
                  <a:schemeClr val="tx2"/>
                </a:solidFill>
              </a:rPr>
              <a:t>10 maggio Torino </a:t>
            </a:r>
            <a:r>
              <a:rPr lang="it-IT" sz="2800" dirty="0" err="1" smtClean="0">
                <a:solidFill>
                  <a:schemeClr val="tx2"/>
                </a:solidFill>
              </a:rPr>
              <a:t>II°grado</a:t>
            </a:r>
            <a:endParaRPr lang="it-IT" sz="2800" dirty="0" smtClean="0">
              <a:solidFill>
                <a:schemeClr val="tx2"/>
              </a:solidFill>
            </a:endParaRPr>
          </a:p>
          <a:p>
            <a:pPr algn="just"/>
            <a:r>
              <a:rPr lang="it-IT" sz="2800" dirty="0" smtClean="0">
                <a:solidFill>
                  <a:schemeClr val="tx2"/>
                </a:solidFill>
              </a:rPr>
              <a:t>23 maggio Santhià I° grado</a:t>
            </a:r>
          </a:p>
          <a:p>
            <a:pPr marL="82296" indent="0" algn="ctr">
              <a:buNone/>
            </a:pPr>
            <a:r>
              <a:rPr lang="it-IT" sz="2800" b="1" dirty="0" smtClean="0">
                <a:solidFill>
                  <a:schemeClr val="tx2"/>
                </a:solidFill>
              </a:rPr>
              <a:t>Campionati Italiani 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Palermo 22-26 maggio</a:t>
            </a:r>
          </a:p>
          <a:p>
            <a:pPr marL="82296" indent="0">
              <a:buNone/>
            </a:pPr>
            <a:r>
              <a:rPr lang="it-IT" sz="2800" dirty="0" smtClean="0">
                <a:solidFill>
                  <a:schemeClr val="tx2"/>
                </a:solidFill>
              </a:rPr>
              <a:t>   Luigi </a:t>
            </a:r>
            <a:r>
              <a:rPr lang="it-IT" sz="2800" dirty="0">
                <a:solidFill>
                  <a:schemeClr val="tx2"/>
                </a:solidFill>
              </a:rPr>
              <a:t>Martini - Nervi –Fermi </a:t>
            </a:r>
            <a:r>
              <a:rPr lang="it-IT" sz="2800" dirty="0" smtClean="0">
                <a:solidFill>
                  <a:schemeClr val="tx2"/>
                </a:solidFill>
              </a:rPr>
              <a:t>- getto del peso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5108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8206"/>
            <a:ext cx="2510160" cy="119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0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RUGBY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1110581"/>
            <a:ext cx="7498080" cy="5137819"/>
          </a:xfrm>
        </p:spPr>
        <p:txBody>
          <a:bodyPr>
            <a:normAutofit lnSpcReduction="10000"/>
          </a:bodyPr>
          <a:lstStyle/>
          <a:p>
            <a:pPr algn="just"/>
            <a:endParaRPr lang="it-IT" sz="2600" b="1" dirty="0" smtClean="0">
              <a:solidFill>
                <a:schemeClr val="tx2"/>
              </a:solidFill>
            </a:endParaRPr>
          </a:p>
          <a:p>
            <a:pPr algn="just"/>
            <a:r>
              <a:rPr lang="it-IT" sz="2600" b="1" dirty="0" smtClean="0">
                <a:solidFill>
                  <a:schemeClr val="tx2"/>
                </a:solidFill>
              </a:rPr>
              <a:t>Campionati Provinciali</a:t>
            </a:r>
          </a:p>
          <a:p>
            <a:pPr algn="just"/>
            <a:r>
              <a:rPr lang="it-IT" sz="2600" dirty="0" smtClean="0">
                <a:solidFill>
                  <a:schemeClr val="tx2"/>
                </a:solidFill>
              </a:rPr>
              <a:t>4 maggio 2018</a:t>
            </a:r>
          </a:p>
          <a:p>
            <a:pPr algn="just"/>
            <a:r>
              <a:rPr lang="it-IT" sz="2600" i="1" dirty="0" smtClean="0">
                <a:solidFill>
                  <a:schemeClr val="tx2"/>
                </a:solidFill>
              </a:rPr>
              <a:t>DLF Alessandria</a:t>
            </a:r>
          </a:p>
          <a:p>
            <a:pPr algn="just"/>
            <a:r>
              <a:rPr lang="it-IT" sz="2600" i="1" dirty="0" smtClean="0">
                <a:solidFill>
                  <a:schemeClr val="tx2"/>
                </a:solidFill>
              </a:rPr>
              <a:t>I.C. Acqui 1 – I.C. </a:t>
            </a:r>
            <a:r>
              <a:rPr lang="it-IT" sz="2600" i="1" dirty="0">
                <a:solidFill>
                  <a:schemeClr val="tx2"/>
                </a:solidFill>
              </a:rPr>
              <a:t>C</a:t>
            </a:r>
            <a:r>
              <a:rPr lang="it-IT" sz="2600" i="1" dirty="0" smtClean="0">
                <a:solidFill>
                  <a:schemeClr val="tx2"/>
                </a:solidFill>
              </a:rPr>
              <a:t>asale 2</a:t>
            </a:r>
          </a:p>
          <a:p>
            <a:pPr algn="just"/>
            <a:endParaRPr lang="it-IT" sz="2600" i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it-IT" sz="2600" b="1" dirty="0" smtClean="0">
                <a:solidFill>
                  <a:schemeClr val="tx2"/>
                </a:solidFill>
              </a:rPr>
              <a:t> </a:t>
            </a:r>
            <a:endParaRPr lang="it-IT" sz="2600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it-IT" sz="2600" b="1" dirty="0" smtClean="0">
                <a:solidFill>
                  <a:schemeClr val="tx2"/>
                </a:solidFill>
              </a:rPr>
              <a:t>Campionati Regionali</a:t>
            </a:r>
          </a:p>
          <a:p>
            <a:pPr algn="just"/>
            <a:r>
              <a:rPr lang="it-IT" sz="2600" dirty="0">
                <a:solidFill>
                  <a:schemeClr val="tx2"/>
                </a:solidFill>
              </a:rPr>
              <a:t>1</a:t>
            </a:r>
            <a:r>
              <a:rPr lang="it-IT" sz="2600" dirty="0" smtClean="0">
                <a:solidFill>
                  <a:schemeClr val="tx2"/>
                </a:solidFill>
              </a:rPr>
              <a:t>4 maggio Biella </a:t>
            </a:r>
          </a:p>
          <a:p>
            <a:pPr marL="82296" indent="0" algn="just">
              <a:buNone/>
            </a:pPr>
            <a:r>
              <a:rPr lang="it-IT" sz="2600" dirty="0" smtClean="0">
                <a:solidFill>
                  <a:schemeClr val="tx2"/>
                </a:solidFill>
              </a:rPr>
              <a:t>I.C. Casale 2 </a:t>
            </a:r>
          </a:p>
          <a:p>
            <a:pPr marL="82296" indent="0" algn="just">
              <a:buNone/>
            </a:pPr>
            <a:r>
              <a:rPr lang="it-IT" sz="2600" dirty="0" smtClean="0">
                <a:solidFill>
                  <a:schemeClr val="tx2"/>
                </a:solidFill>
              </a:rPr>
              <a:t>I.I.S. Sobrero Casale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8581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Risultati immagini per rug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27622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FORMAZIONE DOCENTI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84784"/>
            <a:ext cx="8647936" cy="4644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2000" dirty="0" smtClean="0">
                <a:solidFill>
                  <a:srgbClr val="002060"/>
                </a:solidFill>
              </a:rPr>
              <a:t>«LA DIDATTICA DELLE DISCIPLINE SPORTIVE A SCUOLA»</a:t>
            </a:r>
          </a:p>
          <a:p>
            <a:pPr marL="0" indent="0" algn="ctr">
              <a:buNone/>
            </a:pPr>
            <a:endParaRPr lang="it-IT" sz="2000" dirty="0" smtClean="0">
              <a:solidFill>
                <a:srgbClr val="002060"/>
              </a:solidFill>
            </a:endParaRPr>
          </a:p>
          <a:p>
            <a:pPr marL="82296" indent="0" algn="ctr">
              <a:buNone/>
            </a:pPr>
            <a:r>
              <a:rPr lang="it-IT" sz="2000" dirty="0" smtClean="0">
                <a:solidFill>
                  <a:srgbClr val="002060"/>
                </a:solidFill>
              </a:rPr>
              <a:t>             5 </a:t>
            </a:r>
            <a:r>
              <a:rPr lang="it-IT" sz="2000" dirty="0">
                <a:solidFill>
                  <a:srgbClr val="002060"/>
                </a:solidFill>
              </a:rPr>
              <a:t>MODULI </a:t>
            </a:r>
            <a:r>
              <a:rPr lang="it-IT" sz="2000" dirty="0" smtClean="0">
                <a:solidFill>
                  <a:srgbClr val="002060"/>
                </a:solidFill>
              </a:rPr>
              <a:t>- 20 ORE DALLE 14.30 ALLE 18.30</a:t>
            </a:r>
          </a:p>
          <a:p>
            <a:pPr algn="ctr"/>
            <a:endParaRPr lang="it-IT" sz="2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2000" dirty="0" smtClean="0">
                <a:solidFill>
                  <a:srgbClr val="002060"/>
                </a:solidFill>
              </a:rPr>
              <a:t>ATLETICA </a:t>
            </a:r>
          </a:p>
          <a:p>
            <a:pPr marL="0" indent="0" algn="ctr">
              <a:buNone/>
            </a:pPr>
            <a:r>
              <a:rPr lang="it-IT" sz="2000" dirty="0" smtClean="0">
                <a:solidFill>
                  <a:srgbClr val="002060"/>
                </a:solidFill>
              </a:rPr>
              <a:t>BADMINTON </a:t>
            </a:r>
          </a:p>
          <a:p>
            <a:pPr marL="0" indent="0" algn="ctr">
              <a:buNone/>
            </a:pPr>
            <a:r>
              <a:rPr lang="it-IT" sz="2000" dirty="0" smtClean="0">
                <a:solidFill>
                  <a:srgbClr val="002060"/>
                </a:solidFill>
              </a:rPr>
              <a:t>GINNASTICA  </a:t>
            </a:r>
          </a:p>
          <a:p>
            <a:pPr marL="0" indent="0" algn="ctr">
              <a:buNone/>
            </a:pPr>
            <a:r>
              <a:rPr lang="it-IT" sz="2000" dirty="0" smtClean="0">
                <a:solidFill>
                  <a:srgbClr val="002060"/>
                </a:solidFill>
              </a:rPr>
              <a:t>RUGBY </a:t>
            </a:r>
          </a:p>
          <a:p>
            <a:pPr marL="0" indent="0" algn="ctr">
              <a:buNone/>
            </a:pPr>
            <a:r>
              <a:rPr lang="it-IT" sz="2000" dirty="0" smtClean="0">
                <a:solidFill>
                  <a:srgbClr val="002060"/>
                </a:solidFill>
              </a:rPr>
              <a:t>PSICOLOGO 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9976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COMMISSIONE </a:t>
            </a:r>
            <a:r>
              <a:rPr lang="it-IT" dirty="0" smtClean="0"/>
              <a:t>TECNICA </a:t>
            </a:r>
            <a:r>
              <a:rPr lang="it-IT" dirty="0" smtClean="0"/>
              <a:t>TERRITORIALE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it-IT" sz="3700" b="1" dirty="0" smtClean="0">
              <a:solidFill>
                <a:srgbClr val="002060"/>
              </a:solidFill>
            </a:endParaRPr>
          </a:p>
          <a:p>
            <a:r>
              <a:rPr lang="it-IT" sz="3700" b="1" dirty="0" smtClean="0">
                <a:solidFill>
                  <a:srgbClr val="002060"/>
                </a:solidFill>
              </a:rPr>
              <a:t>Alessandria</a:t>
            </a:r>
            <a:r>
              <a:rPr lang="it-IT" sz="3700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it-IT" sz="3700" dirty="0" smtClean="0">
                <a:solidFill>
                  <a:srgbClr val="002060"/>
                </a:solidFill>
              </a:rPr>
              <a:t> secondaria </a:t>
            </a:r>
            <a:r>
              <a:rPr lang="it-IT" sz="3700" dirty="0" smtClean="0">
                <a:solidFill>
                  <a:srgbClr val="002060"/>
                </a:solidFill>
              </a:rPr>
              <a:t>primo grado </a:t>
            </a:r>
            <a:r>
              <a:rPr lang="it-IT" sz="3700" b="1" dirty="0" smtClean="0">
                <a:solidFill>
                  <a:srgbClr val="002060"/>
                </a:solidFill>
              </a:rPr>
              <a:t>Patrizia Cervero </a:t>
            </a:r>
            <a:r>
              <a:rPr lang="it-IT" sz="3700" dirty="0" smtClean="0">
                <a:solidFill>
                  <a:srgbClr val="002060"/>
                </a:solidFill>
              </a:rPr>
              <a:t>– I.C. “De Amicis –Manzoni” Alessandria</a:t>
            </a:r>
          </a:p>
          <a:p>
            <a:pPr marL="0" indent="0">
              <a:buNone/>
            </a:pPr>
            <a:r>
              <a:rPr lang="it-IT" sz="3700" dirty="0" smtClean="0">
                <a:solidFill>
                  <a:srgbClr val="002060"/>
                </a:solidFill>
              </a:rPr>
              <a:t> secondaria </a:t>
            </a:r>
            <a:r>
              <a:rPr lang="it-IT" sz="3700" dirty="0" smtClean="0">
                <a:solidFill>
                  <a:srgbClr val="002060"/>
                </a:solidFill>
              </a:rPr>
              <a:t>di secondo grado </a:t>
            </a:r>
            <a:r>
              <a:rPr lang="it-IT" sz="3700" b="1" dirty="0" smtClean="0">
                <a:solidFill>
                  <a:srgbClr val="002060"/>
                </a:solidFill>
              </a:rPr>
              <a:t>Gian Paolo Rossi- </a:t>
            </a:r>
            <a:r>
              <a:rPr lang="it-IT" sz="3700" dirty="0" smtClean="0">
                <a:solidFill>
                  <a:srgbClr val="002060"/>
                </a:solidFill>
              </a:rPr>
              <a:t>Liceo “G. Galilei” Alessandria</a:t>
            </a:r>
          </a:p>
          <a:p>
            <a:r>
              <a:rPr lang="it-IT" sz="3700" b="1" dirty="0" smtClean="0">
                <a:solidFill>
                  <a:srgbClr val="002060"/>
                </a:solidFill>
              </a:rPr>
              <a:t>Tortona</a:t>
            </a:r>
            <a:r>
              <a:rPr lang="it-IT" sz="3700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it-IT" sz="3700" dirty="0" smtClean="0">
                <a:solidFill>
                  <a:srgbClr val="002060"/>
                </a:solidFill>
              </a:rPr>
              <a:t> secondaria </a:t>
            </a:r>
            <a:r>
              <a:rPr lang="it-IT" sz="3700" dirty="0" smtClean="0">
                <a:solidFill>
                  <a:srgbClr val="002060"/>
                </a:solidFill>
              </a:rPr>
              <a:t>primo grado </a:t>
            </a:r>
            <a:r>
              <a:rPr lang="it-IT" sz="3700" b="1" dirty="0" smtClean="0">
                <a:solidFill>
                  <a:srgbClr val="002060"/>
                </a:solidFill>
              </a:rPr>
              <a:t>Maurizio Galasco- </a:t>
            </a:r>
            <a:r>
              <a:rPr lang="it-IT" sz="3700" dirty="0" smtClean="0">
                <a:solidFill>
                  <a:srgbClr val="002060"/>
                </a:solidFill>
              </a:rPr>
              <a:t>I.C. Tortona A   Tortona</a:t>
            </a:r>
          </a:p>
          <a:p>
            <a:pPr marL="0" indent="0">
              <a:buNone/>
            </a:pPr>
            <a:r>
              <a:rPr lang="it-IT" sz="3700" dirty="0" smtClean="0">
                <a:solidFill>
                  <a:srgbClr val="002060"/>
                </a:solidFill>
              </a:rPr>
              <a:t> secondaria </a:t>
            </a:r>
            <a:r>
              <a:rPr lang="it-IT" sz="3700" dirty="0" smtClean="0">
                <a:solidFill>
                  <a:srgbClr val="002060"/>
                </a:solidFill>
              </a:rPr>
              <a:t>di secondo grado </a:t>
            </a:r>
            <a:r>
              <a:rPr lang="it-IT" sz="3700" b="1" dirty="0" smtClean="0">
                <a:solidFill>
                  <a:srgbClr val="002060"/>
                </a:solidFill>
              </a:rPr>
              <a:t>Maria Cristina Mensi </a:t>
            </a:r>
            <a:r>
              <a:rPr lang="it-IT" sz="3700" dirty="0" smtClean="0">
                <a:solidFill>
                  <a:srgbClr val="002060"/>
                </a:solidFill>
              </a:rPr>
              <a:t>- Liceo “G. </a:t>
            </a:r>
            <a:r>
              <a:rPr lang="it-IT" sz="3700" dirty="0" err="1" smtClean="0">
                <a:solidFill>
                  <a:srgbClr val="002060"/>
                </a:solidFill>
              </a:rPr>
              <a:t>Peano</a:t>
            </a:r>
            <a:r>
              <a:rPr lang="it-IT" sz="3700" dirty="0" smtClean="0">
                <a:solidFill>
                  <a:srgbClr val="002060"/>
                </a:solidFill>
              </a:rPr>
              <a:t>” Tortona</a:t>
            </a:r>
          </a:p>
          <a:p>
            <a:r>
              <a:rPr lang="it-IT" sz="3700" b="1" dirty="0" smtClean="0">
                <a:solidFill>
                  <a:srgbClr val="002060"/>
                </a:solidFill>
              </a:rPr>
              <a:t>Valenza</a:t>
            </a:r>
            <a:r>
              <a:rPr lang="it-IT" sz="3700" dirty="0" smtClean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it-IT" sz="3700" dirty="0" smtClean="0">
                <a:solidFill>
                  <a:srgbClr val="002060"/>
                </a:solidFill>
              </a:rPr>
              <a:t> secondaria di secondo grado </a:t>
            </a:r>
            <a:r>
              <a:rPr lang="it-IT" sz="3700" b="1" dirty="0" smtClean="0">
                <a:solidFill>
                  <a:srgbClr val="002060"/>
                </a:solidFill>
              </a:rPr>
              <a:t>Giancarlo Rapetti   </a:t>
            </a:r>
            <a:r>
              <a:rPr lang="it-IT" sz="3700" dirty="0" smtClean="0">
                <a:solidFill>
                  <a:srgbClr val="002060"/>
                </a:solidFill>
              </a:rPr>
              <a:t>Istituto “B. </a:t>
            </a:r>
            <a:r>
              <a:rPr lang="it-IT" sz="3700" dirty="0" err="1" smtClean="0">
                <a:solidFill>
                  <a:srgbClr val="002060"/>
                </a:solidFill>
              </a:rPr>
              <a:t>Cellini</a:t>
            </a:r>
            <a:r>
              <a:rPr lang="it-IT" sz="3700" dirty="0" smtClean="0">
                <a:solidFill>
                  <a:srgbClr val="002060"/>
                </a:solidFill>
              </a:rPr>
              <a:t> Valenza</a:t>
            </a:r>
          </a:p>
          <a:p>
            <a:r>
              <a:rPr lang="it-IT" sz="3700" b="1" dirty="0" smtClean="0">
                <a:solidFill>
                  <a:srgbClr val="002060"/>
                </a:solidFill>
              </a:rPr>
              <a:t>Casale</a:t>
            </a:r>
            <a:r>
              <a:rPr lang="it-IT" sz="3700" dirty="0" smtClean="0">
                <a:solidFill>
                  <a:srgbClr val="002060"/>
                </a:solidFill>
              </a:rPr>
              <a:t>:</a:t>
            </a:r>
            <a:endParaRPr lang="it-IT" sz="37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700" dirty="0" smtClean="0">
                <a:solidFill>
                  <a:srgbClr val="002060"/>
                </a:solidFill>
              </a:rPr>
              <a:t> secondaria </a:t>
            </a:r>
            <a:r>
              <a:rPr lang="it-IT" sz="3700" dirty="0" smtClean="0">
                <a:solidFill>
                  <a:srgbClr val="002060"/>
                </a:solidFill>
              </a:rPr>
              <a:t>di secondo grado </a:t>
            </a:r>
            <a:r>
              <a:rPr lang="it-IT" sz="3700" b="1" dirty="0" smtClean="0">
                <a:solidFill>
                  <a:srgbClr val="002060"/>
                </a:solidFill>
              </a:rPr>
              <a:t>Gian Piero Poletti </a:t>
            </a:r>
            <a:r>
              <a:rPr lang="it-IT" sz="3700" dirty="0" smtClean="0">
                <a:solidFill>
                  <a:srgbClr val="002060"/>
                </a:solidFill>
              </a:rPr>
              <a:t>- </a:t>
            </a:r>
            <a:r>
              <a:rPr lang="it-IT" sz="3700" dirty="0" err="1" smtClean="0">
                <a:solidFill>
                  <a:srgbClr val="002060"/>
                </a:solidFill>
              </a:rPr>
              <a:t>Ist</a:t>
            </a:r>
            <a:r>
              <a:rPr lang="it-IT" sz="3700" dirty="0" smtClean="0">
                <a:solidFill>
                  <a:srgbClr val="002060"/>
                </a:solidFill>
              </a:rPr>
              <a:t>. “A. Sobrero” Casale</a:t>
            </a:r>
          </a:p>
          <a:p>
            <a:r>
              <a:rPr lang="it-IT" sz="3700" b="1" dirty="0" smtClean="0">
                <a:solidFill>
                  <a:srgbClr val="002060"/>
                </a:solidFill>
              </a:rPr>
              <a:t>Nov</a:t>
            </a:r>
            <a:r>
              <a:rPr lang="it-IT" sz="3700" dirty="0" smtClean="0">
                <a:solidFill>
                  <a:srgbClr val="002060"/>
                </a:solidFill>
              </a:rPr>
              <a:t>i:</a:t>
            </a:r>
          </a:p>
          <a:p>
            <a:pPr marL="0" indent="0">
              <a:buNone/>
            </a:pPr>
            <a:r>
              <a:rPr lang="it-IT" sz="3700" dirty="0" smtClean="0">
                <a:solidFill>
                  <a:srgbClr val="002060"/>
                </a:solidFill>
              </a:rPr>
              <a:t> secondaria </a:t>
            </a:r>
            <a:r>
              <a:rPr lang="it-IT" sz="3700" dirty="0" smtClean="0">
                <a:solidFill>
                  <a:srgbClr val="002060"/>
                </a:solidFill>
              </a:rPr>
              <a:t>primo grado </a:t>
            </a:r>
            <a:r>
              <a:rPr lang="it-IT" sz="3700" b="1" dirty="0" smtClean="0">
                <a:solidFill>
                  <a:srgbClr val="002060"/>
                </a:solidFill>
              </a:rPr>
              <a:t>Stefano Moressa- </a:t>
            </a:r>
            <a:r>
              <a:rPr lang="it-IT" sz="3700" dirty="0" smtClean="0">
                <a:solidFill>
                  <a:srgbClr val="002060"/>
                </a:solidFill>
              </a:rPr>
              <a:t>I.C. Novi </a:t>
            </a:r>
            <a:r>
              <a:rPr lang="it-IT" sz="3700" dirty="0" smtClean="0">
                <a:solidFill>
                  <a:srgbClr val="002060"/>
                </a:solidFill>
              </a:rPr>
              <a:t>1</a:t>
            </a:r>
            <a:endParaRPr lang="it-IT" sz="37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700" dirty="0" smtClean="0">
                <a:solidFill>
                  <a:srgbClr val="002060"/>
                </a:solidFill>
              </a:rPr>
              <a:t> secondaria di secondo grado </a:t>
            </a:r>
            <a:r>
              <a:rPr lang="it-IT" sz="3700" b="1" dirty="0" smtClean="0">
                <a:solidFill>
                  <a:srgbClr val="002060"/>
                </a:solidFill>
              </a:rPr>
              <a:t>Marco Bagnasco- </a:t>
            </a:r>
            <a:r>
              <a:rPr lang="it-IT" sz="3700" dirty="0" smtClean="0">
                <a:solidFill>
                  <a:srgbClr val="002060"/>
                </a:solidFill>
              </a:rPr>
              <a:t>Liceo “E. </a:t>
            </a:r>
            <a:r>
              <a:rPr lang="it-IT" sz="3700" dirty="0" err="1" smtClean="0">
                <a:solidFill>
                  <a:srgbClr val="002060"/>
                </a:solidFill>
              </a:rPr>
              <a:t>Amaldi</a:t>
            </a:r>
            <a:r>
              <a:rPr lang="it-IT" sz="3700" dirty="0" smtClean="0">
                <a:solidFill>
                  <a:srgbClr val="002060"/>
                </a:solidFill>
              </a:rPr>
              <a:t>” Novi Ligure</a:t>
            </a:r>
          </a:p>
          <a:p>
            <a:r>
              <a:rPr lang="it-IT" sz="3700" b="1" dirty="0" smtClean="0">
                <a:solidFill>
                  <a:srgbClr val="002060"/>
                </a:solidFill>
              </a:rPr>
              <a:t>Ovada:</a:t>
            </a:r>
            <a:endParaRPr lang="it-IT" sz="37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700" dirty="0" smtClean="0">
                <a:solidFill>
                  <a:srgbClr val="002060"/>
                </a:solidFill>
              </a:rPr>
              <a:t> secondaria </a:t>
            </a:r>
            <a:r>
              <a:rPr lang="it-IT" sz="3700" dirty="0" smtClean="0">
                <a:solidFill>
                  <a:srgbClr val="002060"/>
                </a:solidFill>
              </a:rPr>
              <a:t>primo grado </a:t>
            </a:r>
            <a:r>
              <a:rPr lang="it-IT" sz="3700" b="1" dirty="0" smtClean="0">
                <a:solidFill>
                  <a:srgbClr val="002060"/>
                </a:solidFill>
              </a:rPr>
              <a:t>Francesca Pettinati </a:t>
            </a:r>
            <a:r>
              <a:rPr lang="it-IT" sz="3700" dirty="0" smtClean="0">
                <a:solidFill>
                  <a:srgbClr val="002060"/>
                </a:solidFill>
              </a:rPr>
              <a:t>-  I.C. “A. Pertini” Ovada</a:t>
            </a:r>
          </a:p>
          <a:p>
            <a:pPr marL="0" indent="0">
              <a:buNone/>
            </a:pPr>
            <a:r>
              <a:rPr lang="it-IT" sz="3700" dirty="0" smtClean="0">
                <a:solidFill>
                  <a:srgbClr val="002060"/>
                </a:solidFill>
              </a:rPr>
              <a:t> secondaria di secondo grado </a:t>
            </a:r>
            <a:r>
              <a:rPr lang="it-IT" sz="3700" b="1" dirty="0" smtClean="0">
                <a:solidFill>
                  <a:srgbClr val="002060"/>
                </a:solidFill>
              </a:rPr>
              <a:t>Lucia </a:t>
            </a:r>
            <a:r>
              <a:rPr lang="it-IT" sz="3700" b="1" dirty="0" err="1" smtClean="0">
                <a:solidFill>
                  <a:srgbClr val="002060"/>
                </a:solidFill>
              </a:rPr>
              <a:t>Saviozzi</a:t>
            </a:r>
            <a:r>
              <a:rPr lang="it-IT" sz="3700" b="1" dirty="0" smtClean="0">
                <a:solidFill>
                  <a:srgbClr val="002060"/>
                </a:solidFill>
              </a:rPr>
              <a:t> </a:t>
            </a:r>
            <a:r>
              <a:rPr lang="it-IT" sz="3700" dirty="0" smtClean="0">
                <a:solidFill>
                  <a:srgbClr val="002060"/>
                </a:solidFill>
              </a:rPr>
              <a:t>– </a:t>
            </a:r>
            <a:r>
              <a:rPr lang="it-IT" sz="3700" dirty="0" err="1" smtClean="0">
                <a:solidFill>
                  <a:srgbClr val="002060"/>
                </a:solidFill>
              </a:rPr>
              <a:t>Ist</a:t>
            </a:r>
            <a:r>
              <a:rPr lang="it-IT" sz="3700" dirty="0" smtClean="0">
                <a:solidFill>
                  <a:srgbClr val="002060"/>
                </a:solidFill>
              </a:rPr>
              <a:t>. “C. Barletti” Ovada</a:t>
            </a:r>
            <a:r>
              <a:rPr lang="it-IT" sz="3700" b="1" dirty="0" smtClean="0">
                <a:solidFill>
                  <a:srgbClr val="002060"/>
                </a:solidFill>
              </a:rPr>
              <a:t> </a:t>
            </a:r>
            <a:endParaRPr lang="it-IT" sz="3700" dirty="0" smtClean="0">
              <a:solidFill>
                <a:srgbClr val="002060"/>
              </a:solidFill>
            </a:endParaRPr>
          </a:p>
          <a:p>
            <a:r>
              <a:rPr lang="it-IT" sz="3700" b="1" dirty="0" smtClean="0">
                <a:solidFill>
                  <a:srgbClr val="002060"/>
                </a:solidFill>
              </a:rPr>
              <a:t>Acqui</a:t>
            </a:r>
            <a:r>
              <a:rPr lang="it-IT" sz="3700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it-IT" sz="3700" dirty="0" smtClean="0">
                <a:solidFill>
                  <a:srgbClr val="002060"/>
                </a:solidFill>
              </a:rPr>
              <a:t> secondaria </a:t>
            </a:r>
            <a:r>
              <a:rPr lang="it-IT" sz="3700" dirty="0" smtClean="0">
                <a:solidFill>
                  <a:srgbClr val="002060"/>
                </a:solidFill>
              </a:rPr>
              <a:t>primo grado </a:t>
            </a:r>
            <a:r>
              <a:rPr lang="it-IT" sz="3700" b="1" dirty="0" smtClean="0">
                <a:solidFill>
                  <a:srgbClr val="002060"/>
                </a:solidFill>
              </a:rPr>
              <a:t>Luisella Gatti </a:t>
            </a:r>
            <a:r>
              <a:rPr lang="it-IT" sz="3700" dirty="0" smtClean="0">
                <a:solidFill>
                  <a:srgbClr val="002060"/>
                </a:solidFill>
              </a:rPr>
              <a:t>-  I.C.2 Acqui Terme</a:t>
            </a:r>
          </a:p>
          <a:p>
            <a:pPr marL="0" indent="0">
              <a:buNone/>
            </a:pPr>
            <a:r>
              <a:rPr lang="it-IT" sz="3700" dirty="0" smtClean="0">
                <a:solidFill>
                  <a:srgbClr val="002060"/>
                </a:solidFill>
              </a:rPr>
              <a:t> secondaria di secondo grado </a:t>
            </a:r>
            <a:r>
              <a:rPr lang="it-IT" sz="3700" b="1" dirty="0" smtClean="0">
                <a:solidFill>
                  <a:srgbClr val="002060"/>
                </a:solidFill>
              </a:rPr>
              <a:t>Stefano </a:t>
            </a:r>
            <a:r>
              <a:rPr lang="it-IT" sz="3700" b="1" dirty="0" err="1" smtClean="0">
                <a:solidFill>
                  <a:srgbClr val="002060"/>
                </a:solidFill>
              </a:rPr>
              <a:t>Lovisolo</a:t>
            </a:r>
            <a:r>
              <a:rPr lang="it-IT" sz="3700" b="1" dirty="0" smtClean="0">
                <a:solidFill>
                  <a:srgbClr val="002060"/>
                </a:solidFill>
              </a:rPr>
              <a:t> </a:t>
            </a:r>
            <a:r>
              <a:rPr lang="it-IT" sz="3700" dirty="0" smtClean="0">
                <a:solidFill>
                  <a:srgbClr val="002060"/>
                </a:solidFill>
              </a:rPr>
              <a:t>– </a:t>
            </a:r>
            <a:r>
              <a:rPr lang="it-IT" sz="3700" dirty="0" err="1" smtClean="0">
                <a:solidFill>
                  <a:srgbClr val="002060"/>
                </a:solidFill>
              </a:rPr>
              <a:t>Ist</a:t>
            </a:r>
            <a:r>
              <a:rPr lang="it-IT" sz="3700" dirty="0" smtClean="0">
                <a:solidFill>
                  <a:srgbClr val="002060"/>
                </a:solidFill>
              </a:rPr>
              <a:t>. “G. Parodi” Acqui Terme</a:t>
            </a:r>
          </a:p>
          <a:p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92888" cy="72690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>
                <a:solidFill>
                  <a:srgbClr val="002060"/>
                </a:solidFill>
              </a:rPr>
              <a:t>STUDENTESCHI</a:t>
            </a:r>
            <a:r>
              <a:rPr lang="it-IT" dirty="0"/>
              <a:t> </a:t>
            </a:r>
            <a:r>
              <a:rPr lang="it-IT" sz="4400" dirty="0">
                <a:solidFill>
                  <a:srgbClr val="002060"/>
                </a:solidFill>
              </a:rPr>
              <a:t>FASI </a:t>
            </a:r>
            <a:r>
              <a:rPr lang="it-IT" sz="4400" dirty="0" smtClean="0">
                <a:solidFill>
                  <a:srgbClr val="002060"/>
                </a:solidFill>
              </a:rPr>
              <a:t>PROVINCIALI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>
                <a:solidFill>
                  <a:srgbClr val="002060"/>
                </a:solidFill>
              </a:rPr>
              <a:t/>
            </a:r>
            <a:br>
              <a:rPr lang="it-IT" sz="3600" dirty="0">
                <a:solidFill>
                  <a:srgbClr val="002060"/>
                </a:solidFill>
              </a:rPr>
            </a:br>
            <a:r>
              <a:rPr lang="it-IT" sz="3200" dirty="0" smtClean="0">
                <a:solidFill>
                  <a:srgbClr val="002060"/>
                </a:solidFill>
              </a:rPr>
              <a:t>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1844824"/>
            <a:ext cx="6736792" cy="4403576"/>
          </a:xfrm>
        </p:spPr>
        <p:txBody>
          <a:bodyPr>
            <a:normAutofit fontScale="85000" lnSpcReduction="20000"/>
          </a:bodyPr>
          <a:lstStyle/>
          <a:p>
            <a:r>
              <a:rPr lang="it-IT" sz="2400" dirty="0">
                <a:solidFill>
                  <a:srgbClr val="002060"/>
                </a:solidFill>
              </a:rPr>
              <a:t>SCI ALPINO </a:t>
            </a:r>
            <a:r>
              <a:rPr lang="it-IT" sz="2400" dirty="0" smtClean="0">
                <a:solidFill>
                  <a:srgbClr val="002060"/>
                </a:solidFill>
              </a:rPr>
              <a:t>– 16 Febbraio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PALLACANESTRO – 21 </a:t>
            </a:r>
            <a:r>
              <a:rPr lang="it-IT" sz="2400" dirty="0" err="1" smtClean="0">
                <a:solidFill>
                  <a:srgbClr val="002060"/>
                </a:solidFill>
              </a:rPr>
              <a:t>Febbaio</a:t>
            </a:r>
            <a:endParaRPr lang="it-IT" sz="2400" dirty="0" smtClean="0">
              <a:solidFill>
                <a:srgbClr val="002060"/>
              </a:solidFill>
            </a:endParaRPr>
          </a:p>
          <a:p>
            <a:r>
              <a:rPr lang="it-IT" sz="2400" dirty="0" smtClean="0">
                <a:solidFill>
                  <a:srgbClr val="002060"/>
                </a:solidFill>
              </a:rPr>
              <a:t>NUOTO – 22 Febbraio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BADMINTON – 13 Marzo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CORSA CAMPESTRE – 15/16 Marzo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PALLAVOLO – </a:t>
            </a:r>
            <a:r>
              <a:rPr lang="it-IT" sz="2400" dirty="0">
                <a:solidFill>
                  <a:srgbClr val="002060"/>
                </a:solidFill>
              </a:rPr>
              <a:t>19/20 </a:t>
            </a:r>
            <a:r>
              <a:rPr lang="it-IT" sz="2400" dirty="0" smtClean="0">
                <a:solidFill>
                  <a:srgbClr val="002060"/>
                </a:solidFill>
              </a:rPr>
              <a:t>Marzo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TENNIS </a:t>
            </a:r>
            <a:r>
              <a:rPr lang="it-IT" sz="2400" dirty="0">
                <a:solidFill>
                  <a:srgbClr val="002060"/>
                </a:solidFill>
              </a:rPr>
              <a:t>– 22 </a:t>
            </a:r>
            <a:r>
              <a:rPr lang="it-IT" sz="2400" dirty="0" smtClean="0">
                <a:solidFill>
                  <a:srgbClr val="002060"/>
                </a:solidFill>
              </a:rPr>
              <a:t>Marzo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DUATHLON – 26 Marzo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CALCIO – 12 Aprile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BEACH VOLLEY – 19 Aprile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ATLETICA – 20 Aprile 2° grado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RUGBY – 4 Maggio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ATLETICA – 17 Maggio 1° grado</a:t>
            </a:r>
          </a:p>
          <a:p>
            <a:pPr marL="0" indent="0">
              <a:buNone/>
            </a:pPr>
            <a:endParaRPr lang="it-IT" sz="2400" dirty="0" smtClean="0">
              <a:solidFill>
                <a:srgbClr val="002060"/>
              </a:solidFill>
            </a:endParaRPr>
          </a:p>
          <a:p>
            <a:endParaRPr lang="it-IT" sz="2400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52736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1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SCI ALPINO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it-IT" b="1" dirty="0" smtClean="0">
                <a:solidFill>
                  <a:schemeClr val="tx2"/>
                </a:solidFill>
              </a:rPr>
              <a:t>Campionati Provinciali 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16 febbraio Bardonecchia</a:t>
            </a:r>
            <a:endParaRPr lang="it-IT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it-IT" b="1" dirty="0" smtClean="0">
                <a:solidFill>
                  <a:schemeClr val="tx2"/>
                </a:solidFill>
              </a:rPr>
              <a:t>Campionati Regionali </a:t>
            </a:r>
          </a:p>
          <a:p>
            <a:pPr algn="r"/>
            <a:r>
              <a:rPr lang="it-IT" dirty="0" smtClean="0">
                <a:solidFill>
                  <a:schemeClr val="tx2"/>
                </a:solidFill>
              </a:rPr>
              <a:t>27 marzo Bardonecchia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724" y="3789040"/>
            <a:ext cx="3694184" cy="27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PALLACANESTRO 3/3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>
                <a:solidFill>
                  <a:schemeClr val="tx2"/>
                </a:solidFill>
              </a:rPr>
              <a:t>Campionati Provinciali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21 febbraio</a:t>
            </a:r>
          </a:p>
          <a:p>
            <a:pPr marL="0" indent="0" algn="ctr">
              <a:buNone/>
            </a:pPr>
            <a:r>
              <a:rPr lang="it-IT" sz="2800" dirty="0" smtClean="0">
                <a:solidFill>
                  <a:schemeClr val="tx2"/>
                </a:solidFill>
              </a:rPr>
              <a:t>Palazzetto dello sport</a:t>
            </a:r>
            <a:r>
              <a:rPr lang="it-IT" sz="2800" dirty="0">
                <a:solidFill>
                  <a:schemeClr val="tx2"/>
                </a:solidFill>
              </a:rPr>
              <a:t> </a:t>
            </a:r>
            <a:r>
              <a:rPr lang="it-IT" sz="2800" dirty="0" smtClean="0">
                <a:solidFill>
                  <a:schemeClr val="tx2"/>
                </a:solidFill>
              </a:rPr>
              <a:t>Alessandria</a:t>
            </a:r>
          </a:p>
          <a:p>
            <a:pPr marL="0" indent="0" algn="just">
              <a:buNone/>
            </a:pPr>
            <a:r>
              <a:rPr lang="it-IT" sz="2800" dirty="0" smtClean="0">
                <a:solidFill>
                  <a:schemeClr val="tx2"/>
                </a:solidFill>
              </a:rPr>
              <a:t>   </a:t>
            </a:r>
            <a:endParaRPr lang="it-IT" sz="28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it-IT" sz="2800" dirty="0" smtClean="0">
                <a:solidFill>
                  <a:schemeClr val="tx2"/>
                </a:solidFill>
              </a:rPr>
              <a:t>REGIONALI:</a:t>
            </a:r>
            <a:r>
              <a:rPr lang="it-IT" sz="2800" i="1" dirty="0" smtClean="0">
                <a:solidFill>
                  <a:schemeClr val="tx2"/>
                </a:solidFill>
              </a:rPr>
              <a:t>TORINO</a:t>
            </a:r>
            <a:r>
              <a:rPr lang="it-IT" sz="2800" i="1" dirty="0">
                <a:solidFill>
                  <a:schemeClr val="tx2"/>
                </a:solidFill>
              </a:rPr>
              <a:t>15 Maggio 2018</a:t>
            </a:r>
          </a:p>
          <a:p>
            <a:pPr marL="0" indent="0" algn="just">
              <a:buNone/>
            </a:pPr>
            <a:endParaRPr lang="it-IT" sz="2800" i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it-IT" sz="2800" i="1" dirty="0" smtClean="0">
                <a:solidFill>
                  <a:schemeClr val="tx2"/>
                </a:solidFill>
              </a:rPr>
              <a:t>I.C. BVS</a:t>
            </a:r>
          </a:p>
          <a:p>
            <a:pPr marL="0" indent="0" algn="just">
              <a:buNone/>
            </a:pPr>
            <a:r>
              <a:rPr lang="it-IT" sz="2800" i="1" dirty="0" smtClean="0">
                <a:solidFill>
                  <a:schemeClr val="tx2"/>
                </a:solidFill>
              </a:rPr>
              <a:t>I.C. CASALE 1</a:t>
            </a:r>
          </a:p>
          <a:p>
            <a:pPr marL="0" indent="0" algn="just">
              <a:buNone/>
            </a:pPr>
            <a:r>
              <a:rPr lang="it-IT" sz="2800" i="1" dirty="0" smtClean="0">
                <a:solidFill>
                  <a:schemeClr val="tx2"/>
                </a:solidFill>
              </a:rPr>
              <a:t>IST. SOBRERO</a:t>
            </a:r>
            <a:endParaRPr lang="it-IT" sz="2800" i="1" dirty="0">
              <a:solidFill>
                <a:schemeClr val="tx2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0709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54" y="4293096"/>
            <a:ext cx="3932786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6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NUOTO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Campionati Provinciali</a:t>
            </a:r>
          </a:p>
          <a:p>
            <a:pPr algn="ctr"/>
            <a:r>
              <a:rPr lang="it-IT" dirty="0" smtClean="0">
                <a:solidFill>
                  <a:schemeClr val="tx2"/>
                </a:solidFill>
              </a:rPr>
              <a:t>22 marzo </a:t>
            </a:r>
          </a:p>
          <a:p>
            <a:pPr algn="ctr"/>
            <a:r>
              <a:rPr lang="it-IT" dirty="0" smtClean="0">
                <a:solidFill>
                  <a:schemeClr val="tx2"/>
                </a:solidFill>
              </a:rPr>
              <a:t>Piscina Polizia di Stato</a:t>
            </a:r>
          </a:p>
          <a:p>
            <a:pPr marL="0" indent="0" algn="ctr">
              <a:buNone/>
            </a:pPr>
            <a:r>
              <a:rPr lang="it-IT" sz="2800" i="1" dirty="0" smtClean="0">
                <a:solidFill>
                  <a:schemeClr val="tx2"/>
                </a:solidFill>
              </a:rPr>
              <a:t>   </a:t>
            </a:r>
            <a:r>
              <a:rPr lang="it-IT" sz="2000" i="1" dirty="0" smtClean="0">
                <a:solidFill>
                  <a:schemeClr val="tx2"/>
                </a:solidFill>
              </a:rPr>
              <a:t>Corso Acqui Alessandria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Risultati immagini per nu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77072"/>
            <a:ext cx="5948139" cy="214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1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BADMINTON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b="1" dirty="0" smtClean="0">
                <a:solidFill>
                  <a:schemeClr val="tx2"/>
                </a:solidFill>
              </a:rPr>
              <a:t>Campionati Provinciali </a:t>
            </a:r>
          </a:p>
          <a:p>
            <a:pPr algn="just"/>
            <a:r>
              <a:rPr lang="it-IT" sz="2800" dirty="0" smtClean="0">
                <a:solidFill>
                  <a:schemeClr val="tx2"/>
                </a:solidFill>
              </a:rPr>
              <a:t>13 Marzo Novi Ligure</a:t>
            </a:r>
          </a:p>
          <a:p>
            <a:pPr marL="0" indent="0" algn="just">
              <a:buNone/>
            </a:pPr>
            <a:r>
              <a:rPr lang="it-IT" sz="2800" b="1" dirty="0" smtClean="0">
                <a:solidFill>
                  <a:schemeClr val="tx2"/>
                </a:solidFill>
              </a:rPr>
              <a:t>Campionati Regionali </a:t>
            </a:r>
          </a:p>
          <a:p>
            <a:pPr algn="just"/>
            <a:r>
              <a:rPr lang="it-IT" sz="2800" dirty="0" smtClean="0">
                <a:solidFill>
                  <a:schemeClr val="tx2"/>
                </a:solidFill>
              </a:rPr>
              <a:t>11 maggio Novi Ligure </a:t>
            </a:r>
          </a:p>
          <a:p>
            <a:pPr algn="just"/>
            <a:r>
              <a:rPr lang="it-IT" sz="2800" dirty="0" smtClean="0">
                <a:solidFill>
                  <a:srgbClr val="FFC000"/>
                </a:solidFill>
              </a:rPr>
              <a:t>oro: </a:t>
            </a:r>
            <a:r>
              <a:rPr lang="it-IT" sz="2800" dirty="0" smtClean="0">
                <a:solidFill>
                  <a:schemeClr val="tx2"/>
                </a:solidFill>
              </a:rPr>
              <a:t>I.C. Novi 3 &amp; Liceo </a:t>
            </a:r>
            <a:r>
              <a:rPr lang="it-IT" sz="2800" dirty="0" err="1" smtClean="0">
                <a:solidFill>
                  <a:schemeClr val="tx2"/>
                </a:solidFill>
              </a:rPr>
              <a:t>Amaldi</a:t>
            </a:r>
            <a:r>
              <a:rPr lang="it-IT" sz="2800" dirty="0" smtClean="0">
                <a:solidFill>
                  <a:schemeClr val="tx2"/>
                </a:solidFill>
              </a:rPr>
              <a:t> Novi</a:t>
            </a:r>
          </a:p>
          <a:p>
            <a:pPr marL="0" indent="0" algn="just">
              <a:buNone/>
            </a:pPr>
            <a:r>
              <a:rPr lang="it-IT" sz="2800" b="1" dirty="0" smtClean="0">
                <a:solidFill>
                  <a:schemeClr val="tx2"/>
                </a:solidFill>
              </a:rPr>
              <a:t>Campionati Italiani </a:t>
            </a:r>
            <a:endParaRPr lang="it-IT" sz="28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it-IT" sz="2800" dirty="0" err="1" smtClean="0">
                <a:solidFill>
                  <a:schemeClr val="tx2"/>
                </a:solidFill>
              </a:rPr>
              <a:t>I.C.Novi</a:t>
            </a:r>
            <a:r>
              <a:rPr lang="it-IT" sz="2800" dirty="0" smtClean="0">
                <a:solidFill>
                  <a:schemeClr val="tx2"/>
                </a:solidFill>
              </a:rPr>
              <a:t> 3</a:t>
            </a:r>
          </a:p>
          <a:p>
            <a:pPr marL="0" indent="0" algn="just">
              <a:buNone/>
            </a:pPr>
            <a:r>
              <a:rPr lang="it-IT" sz="2800" dirty="0" smtClean="0">
                <a:solidFill>
                  <a:schemeClr val="tx2"/>
                </a:solidFill>
              </a:rPr>
              <a:t>Cesenatico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2"/>
                </a:solidFill>
              </a:rPr>
              <a:t>28-31 maggio 201</a:t>
            </a:r>
            <a:r>
              <a:rPr lang="it-IT" dirty="0" smtClean="0">
                <a:solidFill>
                  <a:schemeClr val="tx2"/>
                </a:solidFill>
              </a:rPr>
              <a:t>8</a:t>
            </a:r>
          </a:p>
          <a:p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664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66296"/>
            <a:ext cx="3731915" cy="248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0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CORSA CAMPESTRE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sz="2800" b="1" dirty="0" smtClean="0">
                <a:solidFill>
                  <a:schemeClr val="tx2"/>
                </a:solidFill>
              </a:rPr>
              <a:t>CAMPIONATI PROVINCIALI</a:t>
            </a:r>
          </a:p>
          <a:p>
            <a:r>
              <a:rPr lang="it-IT" sz="2400" dirty="0" smtClean="0"/>
              <a:t>DLF ALESSANDRIA</a:t>
            </a:r>
          </a:p>
          <a:p>
            <a:r>
              <a:rPr lang="it-IT" sz="2400" dirty="0" smtClean="0"/>
              <a:t> 15 MARZO – SECONDO GRADO</a:t>
            </a:r>
          </a:p>
          <a:p>
            <a:r>
              <a:rPr lang="it-IT" sz="2400" dirty="0" smtClean="0"/>
              <a:t>16 MARZO – PRIMO GRADO</a:t>
            </a:r>
            <a:endParaRPr lang="it-IT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12" y="433331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Risultati immagini per corsa campest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4041031" cy="303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3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PALLAVOLO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2800" b="1" dirty="0" smtClean="0">
                <a:solidFill>
                  <a:schemeClr val="tx2"/>
                </a:solidFill>
              </a:rPr>
              <a:t>Campionati Provinciali </a:t>
            </a:r>
            <a:endParaRPr lang="it-IT" sz="2800" b="1" dirty="0" smtClean="0">
              <a:solidFill>
                <a:schemeClr val="tx2"/>
              </a:solidFill>
            </a:endParaRPr>
          </a:p>
          <a:p>
            <a:pPr algn="just"/>
            <a:r>
              <a:rPr lang="it-IT" sz="2800" dirty="0" smtClean="0">
                <a:solidFill>
                  <a:schemeClr val="tx2"/>
                </a:solidFill>
              </a:rPr>
              <a:t>19 </a:t>
            </a:r>
            <a:r>
              <a:rPr lang="it-IT" sz="2800" dirty="0" smtClean="0">
                <a:solidFill>
                  <a:schemeClr val="tx2"/>
                </a:solidFill>
              </a:rPr>
              <a:t>marzo II° </a:t>
            </a:r>
            <a:r>
              <a:rPr lang="it-IT" sz="2800" dirty="0" smtClean="0">
                <a:solidFill>
                  <a:schemeClr val="tx2"/>
                </a:solidFill>
              </a:rPr>
              <a:t>Grado </a:t>
            </a:r>
            <a:r>
              <a:rPr lang="it-IT" sz="2000" dirty="0" smtClean="0">
                <a:solidFill>
                  <a:schemeClr val="tx2"/>
                </a:solidFill>
              </a:rPr>
              <a:t>Palestra </a:t>
            </a:r>
            <a:r>
              <a:rPr lang="it-IT" sz="2000" dirty="0">
                <a:solidFill>
                  <a:schemeClr val="tx2"/>
                </a:solidFill>
              </a:rPr>
              <a:t>Liceo «G. Galilei» </a:t>
            </a:r>
            <a:r>
              <a:rPr lang="it-IT" sz="2000" dirty="0" smtClean="0">
                <a:solidFill>
                  <a:schemeClr val="tx2"/>
                </a:solidFill>
              </a:rPr>
              <a:t>Alessandria</a:t>
            </a:r>
          </a:p>
          <a:p>
            <a:pPr marL="82296" indent="0" algn="just">
              <a:buNone/>
            </a:pPr>
            <a:r>
              <a:rPr lang="it-IT" sz="2000" dirty="0" smtClean="0">
                <a:solidFill>
                  <a:schemeClr val="tx2"/>
                </a:solidFill>
              </a:rPr>
              <a:t>    </a:t>
            </a:r>
            <a:r>
              <a:rPr lang="it-IT" sz="2400" dirty="0" smtClean="0">
                <a:solidFill>
                  <a:srgbClr val="FFC000"/>
                </a:solidFill>
              </a:rPr>
              <a:t>ORO</a:t>
            </a:r>
            <a:r>
              <a:rPr lang="it-IT" sz="2400" dirty="0" smtClean="0">
                <a:solidFill>
                  <a:schemeClr val="tx2"/>
                </a:solidFill>
              </a:rPr>
              <a:t> LICEO AMALDI NOVI (M&amp;F)</a:t>
            </a:r>
            <a:endParaRPr lang="it-IT" sz="2400" dirty="0">
              <a:solidFill>
                <a:schemeClr val="tx2"/>
              </a:solidFill>
            </a:endParaRPr>
          </a:p>
          <a:p>
            <a:pPr algn="just"/>
            <a:r>
              <a:rPr lang="it-IT" sz="2800" dirty="0" smtClean="0">
                <a:solidFill>
                  <a:schemeClr val="tx2"/>
                </a:solidFill>
              </a:rPr>
              <a:t>20 </a:t>
            </a:r>
            <a:r>
              <a:rPr lang="it-IT" sz="2800" dirty="0" smtClean="0">
                <a:solidFill>
                  <a:schemeClr val="tx2"/>
                </a:solidFill>
              </a:rPr>
              <a:t>marzo I° </a:t>
            </a:r>
            <a:r>
              <a:rPr lang="it-IT" sz="2800" dirty="0" smtClean="0">
                <a:solidFill>
                  <a:schemeClr val="tx2"/>
                </a:solidFill>
              </a:rPr>
              <a:t>Grado </a:t>
            </a:r>
          </a:p>
          <a:p>
            <a:pPr marL="82296" indent="0" algn="just">
              <a:buNone/>
            </a:pPr>
            <a:r>
              <a:rPr lang="it-IT" sz="2400" dirty="0" smtClean="0">
                <a:solidFill>
                  <a:srgbClr val="FFC000"/>
                </a:solidFill>
              </a:rPr>
              <a:t>    ORO</a:t>
            </a:r>
            <a:r>
              <a:rPr lang="it-IT" sz="2400" dirty="0" smtClean="0">
                <a:solidFill>
                  <a:schemeClr val="tx2"/>
                </a:solidFill>
              </a:rPr>
              <a:t> I.C.TICINETO (M) I.C.PERTINI OVADA (F)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5482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54" y="4149080"/>
            <a:ext cx="58388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8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1052</TotalTime>
  <Words>590</Words>
  <Application>Microsoft Office PowerPoint</Application>
  <PresentationFormat>Presentazione su schermo (4:3)</PresentationFormat>
  <Paragraphs>151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Solstizio</vt:lpstr>
      <vt:lpstr>Campionati Studenteschi 2017/18</vt:lpstr>
      <vt:lpstr> COMMISSIONE TECNICA TERRITORIALE </vt:lpstr>
      <vt:lpstr>  STUDENTESCHI FASI PROVINCIALI  I</vt:lpstr>
      <vt:lpstr>SCI ALPINO</vt:lpstr>
      <vt:lpstr>PALLACANESTRO 3/3</vt:lpstr>
      <vt:lpstr>NUOTO</vt:lpstr>
      <vt:lpstr>BADMINTON</vt:lpstr>
      <vt:lpstr>CORSA CAMPESTRE</vt:lpstr>
      <vt:lpstr>PALLAVOLO</vt:lpstr>
      <vt:lpstr>TENNIS</vt:lpstr>
      <vt:lpstr>DUATHLON</vt:lpstr>
      <vt:lpstr>CALCIO </vt:lpstr>
      <vt:lpstr>BEACH VOLLEY</vt:lpstr>
      <vt:lpstr>ATLETICA LEGGERA</vt:lpstr>
      <vt:lpstr>RUGBY</vt:lpstr>
      <vt:lpstr>FORMAZIONE DOCENTI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Campionati Studenteschi 2015/16</dc:title>
  <dc:creator>Administrator</dc:creator>
  <cp:lastModifiedBy>Administrator</cp:lastModifiedBy>
  <cp:revision>171</cp:revision>
  <dcterms:created xsi:type="dcterms:W3CDTF">2016-07-21T08:27:32Z</dcterms:created>
  <dcterms:modified xsi:type="dcterms:W3CDTF">2018-07-24T12:28:53Z</dcterms:modified>
</cp:coreProperties>
</file>