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70" r:id="rId3"/>
    <p:sldId id="257" r:id="rId4"/>
    <p:sldId id="258" r:id="rId5"/>
    <p:sldId id="259" r:id="rId6"/>
    <p:sldId id="261" r:id="rId7"/>
    <p:sldId id="264" r:id="rId8"/>
    <p:sldId id="262" r:id="rId9"/>
    <p:sldId id="265" r:id="rId10"/>
    <p:sldId id="263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o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C827-A336-4A2B-8132-50EA32CB196C}" type="datetimeFigureOut">
              <a:rPr lang="it-IT" smtClean="0"/>
              <a:t>24/07/2018</a:t>
            </a:fld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E135C3A-5F98-4D14-A0F7-DFAC6F54322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C827-A336-4A2B-8132-50EA32CB196C}" type="datetimeFigureOut">
              <a:rPr lang="it-IT" smtClean="0"/>
              <a:t>24/07/2018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5C3A-5F98-4D14-A0F7-DFAC6F54322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C827-A336-4A2B-8132-50EA32CB196C}" type="datetimeFigureOut">
              <a:rPr lang="it-IT" smtClean="0"/>
              <a:t>24/07/2018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5C3A-5F98-4D14-A0F7-DFAC6F54322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7" name="Segnaposto contenut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C827-A336-4A2B-8132-50EA32CB196C}" type="datetimeFigureOut">
              <a:rPr lang="it-IT" smtClean="0"/>
              <a:t>24/07/2018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E135C3A-5F98-4D14-A0F7-DFAC6F54322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C827-A336-4A2B-8132-50EA32CB196C}" type="datetimeFigureOut">
              <a:rPr lang="it-IT" smtClean="0"/>
              <a:t>24/07/2018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5C3A-5F98-4D14-A0F7-DFAC6F543227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C827-A336-4A2B-8132-50EA32CB196C}" type="datetimeFigureOut">
              <a:rPr lang="it-IT" smtClean="0"/>
              <a:t>24/07/2018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5C3A-5F98-4D14-A0F7-DFAC6F54322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5" name="Segnaposto tes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8" name="Segnaposto contenut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C827-A336-4A2B-8132-50EA32CB196C}" type="datetimeFigureOut">
              <a:rPr lang="it-IT" smtClean="0"/>
              <a:t>24/07/2018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E135C3A-5F98-4D14-A0F7-DFAC6F543227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C827-A336-4A2B-8132-50EA32CB196C}" type="datetimeFigureOut">
              <a:rPr lang="it-IT" smtClean="0"/>
              <a:t>24/07/2018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5C3A-5F98-4D14-A0F7-DFAC6F54322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C827-A336-4A2B-8132-50EA32CB196C}" type="datetimeFigureOut">
              <a:rPr lang="it-IT" smtClean="0"/>
              <a:t>24/07/2018</a:t>
            </a:fld>
            <a:endParaRPr lang="it-IT"/>
          </a:p>
        </p:txBody>
      </p:sp>
      <p:sp>
        <p:nvSpPr>
          <p:cNvPr id="24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5C3A-5F98-4D14-A0F7-DFAC6F54322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C827-A336-4A2B-8132-50EA32CB196C}" type="datetimeFigureOut">
              <a:rPr lang="it-IT" smtClean="0"/>
              <a:t>24/07/2018</a:t>
            </a:fld>
            <a:endParaRPr lang="it-IT"/>
          </a:p>
        </p:txBody>
      </p:sp>
      <p:sp>
        <p:nvSpPr>
          <p:cNvPr id="29" name="Segnaposto piè di pagin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5C3A-5F98-4D14-A0F7-DFAC6F54322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C827-A336-4A2B-8132-50EA32CB196C}" type="datetimeFigureOut">
              <a:rPr lang="it-IT" smtClean="0"/>
              <a:t>24/07/2018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5C3A-5F98-4D14-A0F7-DFAC6F543227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10FC827-A336-4A2B-8132-50EA32CB196C}" type="datetimeFigureOut">
              <a:rPr lang="it-IT" smtClean="0"/>
              <a:t>24/07/2018</a:t>
            </a:fld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E135C3A-5F98-4D14-A0F7-DFAC6F543227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tito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/>
                </a:solidFill>
              </a:rPr>
              <a:t>Campionati Studenteschi 2015/16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sz="8000" dirty="0" smtClean="0">
                <a:solidFill>
                  <a:srgbClr val="FF0000"/>
                </a:solidFill>
              </a:rPr>
              <a:t>ALESSANDRIA</a:t>
            </a:r>
            <a:endParaRPr lang="it-IT" sz="8000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082" y="1412776"/>
            <a:ext cx="447675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403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/>
                </a:solidFill>
              </a:rPr>
              <a:t>ATLETICA LEGGERA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b="1" dirty="0" smtClean="0">
                <a:solidFill>
                  <a:schemeClr val="tx2"/>
                </a:solidFill>
              </a:rPr>
              <a:t>Campionati Provinciali</a:t>
            </a:r>
          </a:p>
          <a:p>
            <a:r>
              <a:rPr lang="it-IT" dirty="0" smtClean="0">
                <a:solidFill>
                  <a:schemeClr val="tx2"/>
                </a:solidFill>
              </a:rPr>
              <a:t>20 aprile II° grado</a:t>
            </a:r>
          </a:p>
          <a:p>
            <a:r>
              <a:rPr lang="it-IT" dirty="0" smtClean="0">
                <a:solidFill>
                  <a:schemeClr val="tx2"/>
                </a:solidFill>
              </a:rPr>
              <a:t>21 aprile I° grado</a:t>
            </a:r>
          </a:p>
          <a:p>
            <a:r>
              <a:rPr lang="it-IT" i="1" dirty="0" smtClean="0">
                <a:solidFill>
                  <a:schemeClr val="tx2"/>
                </a:solidFill>
              </a:rPr>
              <a:t>Campo scuola Alessandria</a:t>
            </a:r>
          </a:p>
          <a:p>
            <a:r>
              <a:rPr lang="it-IT" dirty="0" smtClean="0">
                <a:solidFill>
                  <a:schemeClr val="tx2"/>
                </a:solidFill>
              </a:rPr>
              <a:t>Salto in alto 2 maggio Tortona</a:t>
            </a:r>
          </a:p>
          <a:p>
            <a:r>
              <a:rPr lang="it-IT" dirty="0" smtClean="0">
                <a:solidFill>
                  <a:schemeClr val="tx2"/>
                </a:solidFill>
              </a:rPr>
              <a:t>oro: I.C. Ticineto </a:t>
            </a:r>
            <a:r>
              <a:rPr lang="it-IT" i="1" dirty="0" err="1" smtClean="0">
                <a:solidFill>
                  <a:schemeClr val="tx2"/>
                </a:solidFill>
              </a:rPr>
              <a:t>femm</a:t>
            </a:r>
            <a:r>
              <a:rPr lang="it-IT" i="1" dirty="0">
                <a:solidFill>
                  <a:schemeClr val="tx2"/>
                </a:solidFill>
              </a:rPr>
              <a:t> </a:t>
            </a:r>
            <a:r>
              <a:rPr lang="it-IT" dirty="0" smtClean="0">
                <a:solidFill>
                  <a:schemeClr val="tx2"/>
                </a:solidFill>
              </a:rPr>
              <a:t>– I.C. Spinetta </a:t>
            </a:r>
            <a:r>
              <a:rPr lang="it-IT" i="1" dirty="0" err="1" smtClean="0">
                <a:solidFill>
                  <a:schemeClr val="tx2"/>
                </a:solidFill>
              </a:rPr>
              <a:t>masch</a:t>
            </a:r>
            <a:r>
              <a:rPr lang="it-IT" i="1" dirty="0" smtClean="0">
                <a:solidFill>
                  <a:schemeClr val="tx2"/>
                </a:solidFill>
              </a:rPr>
              <a:t>. </a:t>
            </a:r>
            <a:r>
              <a:rPr lang="it-IT" dirty="0" smtClean="0">
                <a:solidFill>
                  <a:schemeClr val="tx2"/>
                </a:solidFill>
              </a:rPr>
              <a:t>–            </a:t>
            </a:r>
            <a:endParaRPr lang="it-IT" dirty="0" smtClean="0">
              <a:solidFill>
                <a:schemeClr val="tx2"/>
              </a:solidFill>
            </a:endParaRPr>
          </a:p>
          <a:p>
            <a:r>
              <a:rPr lang="it-IT" dirty="0" smtClean="0">
                <a:solidFill>
                  <a:schemeClr val="tx2"/>
                </a:solidFill>
              </a:rPr>
              <a:t> </a:t>
            </a:r>
            <a:r>
              <a:rPr lang="it-IT" dirty="0" smtClean="0">
                <a:solidFill>
                  <a:schemeClr val="tx2"/>
                </a:solidFill>
              </a:rPr>
              <a:t>L. </a:t>
            </a:r>
            <a:r>
              <a:rPr lang="it-IT" dirty="0" err="1" smtClean="0">
                <a:solidFill>
                  <a:schemeClr val="tx2"/>
                </a:solidFill>
              </a:rPr>
              <a:t>Amaldi</a:t>
            </a:r>
            <a:r>
              <a:rPr lang="it-IT" dirty="0" smtClean="0">
                <a:solidFill>
                  <a:schemeClr val="tx2"/>
                </a:solidFill>
              </a:rPr>
              <a:t> Novi </a:t>
            </a:r>
            <a:r>
              <a:rPr lang="it-IT" i="1" dirty="0" err="1" smtClean="0">
                <a:solidFill>
                  <a:schemeClr val="tx2"/>
                </a:solidFill>
              </a:rPr>
              <a:t>masch</a:t>
            </a:r>
            <a:r>
              <a:rPr lang="it-IT" i="1" dirty="0" smtClean="0">
                <a:solidFill>
                  <a:schemeClr val="tx2"/>
                </a:solidFill>
              </a:rPr>
              <a:t> </a:t>
            </a:r>
            <a:r>
              <a:rPr lang="it-IT" dirty="0" smtClean="0">
                <a:solidFill>
                  <a:schemeClr val="tx2"/>
                </a:solidFill>
              </a:rPr>
              <a:t>– L. Galilei Al </a:t>
            </a:r>
            <a:r>
              <a:rPr lang="it-IT" i="1" dirty="0" err="1" smtClean="0">
                <a:solidFill>
                  <a:schemeClr val="tx2"/>
                </a:solidFill>
              </a:rPr>
              <a:t>femm</a:t>
            </a:r>
            <a:endParaRPr lang="it-IT" i="1" dirty="0" smtClean="0">
              <a:solidFill>
                <a:schemeClr val="tx2"/>
              </a:solidFill>
            </a:endParaRPr>
          </a:p>
          <a:p>
            <a:endParaRPr lang="it-IT" i="1" dirty="0"/>
          </a:p>
          <a:p>
            <a:endParaRPr lang="it-IT" i="1" dirty="0" smtClean="0">
              <a:solidFill>
                <a:schemeClr val="tx2"/>
              </a:solidFill>
            </a:endParaRPr>
          </a:p>
          <a:p>
            <a:r>
              <a:rPr lang="it-IT" b="1" dirty="0" smtClean="0">
                <a:solidFill>
                  <a:schemeClr val="tx2"/>
                </a:solidFill>
              </a:rPr>
              <a:t>Campionati Regionali</a:t>
            </a:r>
          </a:p>
          <a:p>
            <a:r>
              <a:rPr lang="it-IT" dirty="0" smtClean="0">
                <a:solidFill>
                  <a:schemeClr val="tx2"/>
                </a:solidFill>
              </a:rPr>
              <a:t>19 maggio Torino</a:t>
            </a:r>
          </a:p>
          <a:p>
            <a:r>
              <a:rPr lang="it-IT" b="1" dirty="0" smtClean="0">
                <a:solidFill>
                  <a:schemeClr val="tx2"/>
                </a:solidFill>
              </a:rPr>
              <a:t>Campionati Italiani</a:t>
            </a:r>
          </a:p>
          <a:p>
            <a:r>
              <a:rPr lang="it-IT" dirty="0" smtClean="0">
                <a:solidFill>
                  <a:schemeClr val="tx2"/>
                </a:solidFill>
              </a:rPr>
              <a:t>30 maggio/03 giugno ROMA- 12 studenti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8640"/>
            <a:ext cx="1427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837" y="1052736"/>
            <a:ext cx="3959486" cy="2227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081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/>
                </a:solidFill>
              </a:rPr>
              <a:t>RUGBY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tx2"/>
                </a:solidFill>
              </a:rPr>
              <a:t>Campionati Provinciali</a:t>
            </a:r>
          </a:p>
          <a:p>
            <a:r>
              <a:rPr lang="it-IT" dirty="0" smtClean="0">
                <a:solidFill>
                  <a:schemeClr val="tx2"/>
                </a:solidFill>
              </a:rPr>
              <a:t>27 aprile </a:t>
            </a:r>
          </a:p>
          <a:p>
            <a:r>
              <a:rPr lang="it-IT" i="1" dirty="0" smtClean="0">
                <a:solidFill>
                  <a:schemeClr val="tx2"/>
                </a:solidFill>
              </a:rPr>
              <a:t>DLF Alessandria</a:t>
            </a:r>
          </a:p>
          <a:p>
            <a:r>
              <a:rPr lang="it-IT" dirty="0" smtClean="0">
                <a:solidFill>
                  <a:schemeClr val="tx2"/>
                </a:solidFill>
              </a:rPr>
              <a:t>Oro: I.I.S. Marconi Tortona</a:t>
            </a:r>
          </a:p>
          <a:p>
            <a:r>
              <a:rPr lang="it-IT" b="1" dirty="0" smtClean="0">
                <a:solidFill>
                  <a:schemeClr val="tx2"/>
                </a:solidFill>
              </a:rPr>
              <a:t>Campionati Regionali</a:t>
            </a:r>
          </a:p>
          <a:p>
            <a:r>
              <a:rPr lang="it-IT" dirty="0" smtClean="0">
                <a:solidFill>
                  <a:schemeClr val="tx2"/>
                </a:solidFill>
              </a:rPr>
              <a:t>11 maggio Biella </a:t>
            </a:r>
          </a:p>
          <a:p>
            <a:r>
              <a:rPr lang="it-IT" dirty="0" smtClean="0">
                <a:solidFill>
                  <a:schemeClr val="tx2"/>
                </a:solidFill>
              </a:rPr>
              <a:t>oro </a:t>
            </a:r>
            <a:r>
              <a:rPr lang="it-IT" dirty="0" smtClean="0"/>
              <a:t>femminile I.I.S</a:t>
            </a:r>
            <a:r>
              <a:rPr lang="it-IT" dirty="0"/>
              <a:t>. Marconi Tortona</a:t>
            </a:r>
          </a:p>
          <a:p>
            <a:pPr marL="0" indent="0">
              <a:buNone/>
            </a:pPr>
            <a:endParaRPr lang="it-IT" dirty="0">
              <a:solidFill>
                <a:schemeClr val="tx2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877" y="116632"/>
            <a:ext cx="1427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Immagine correl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806" y="1844825"/>
            <a:ext cx="3779303" cy="254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64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/>
                </a:solidFill>
              </a:rPr>
              <a:t>TENNIS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b="1" dirty="0" smtClean="0">
                <a:solidFill>
                  <a:schemeClr val="tx2"/>
                </a:solidFill>
              </a:rPr>
              <a:t>Campionati Provinciali</a:t>
            </a:r>
          </a:p>
          <a:p>
            <a:r>
              <a:rPr lang="it-IT" dirty="0" smtClean="0">
                <a:solidFill>
                  <a:schemeClr val="tx2"/>
                </a:solidFill>
              </a:rPr>
              <a:t>28 aprile – DLF Alessandria-</a:t>
            </a:r>
          </a:p>
          <a:p>
            <a:r>
              <a:rPr lang="it-IT" dirty="0" smtClean="0">
                <a:solidFill>
                  <a:schemeClr val="tx2"/>
                </a:solidFill>
              </a:rPr>
              <a:t>Oro. I.C. </a:t>
            </a:r>
            <a:r>
              <a:rPr lang="it-IT" dirty="0" err="1" smtClean="0">
                <a:solidFill>
                  <a:schemeClr val="tx2"/>
                </a:solidFill>
              </a:rPr>
              <a:t>Vochieri</a:t>
            </a:r>
            <a:r>
              <a:rPr lang="it-IT" dirty="0" smtClean="0">
                <a:solidFill>
                  <a:schemeClr val="tx2"/>
                </a:solidFill>
              </a:rPr>
              <a:t> Al</a:t>
            </a:r>
            <a:r>
              <a:rPr lang="it-IT" i="1" dirty="0" smtClean="0">
                <a:solidFill>
                  <a:schemeClr val="tx2"/>
                </a:solidFill>
              </a:rPr>
              <a:t> </a:t>
            </a:r>
            <a:r>
              <a:rPr lang="it-IT" sz="3000" i="1" dirty="0" err="1" smtClean="0">
                <a:solidFill>
                  <a:schemeClr val="tx2"/>
                </a:solidFill>
              </a:rPr>
              <a:t>femm</a:t>
            </a:r>
            <a:r>
              <a:rPr lang="it-IT" i="1" dirty="0" smtClean="0">
                <a:solidFill>
                  <a:schemeClr val="tx2"/>
                </a:solidFill>
              </a:rPr>
              <a:t>- </a:t>
            </a:r>
            <a:r>
              <a:rPr lang="it-IT" dirty="0" smtClean="0">
                <a:solidFill>
                  <a:schemeClr val="tx2"/>
                </a:solidFill>
              </a:rPr>
              <a:t>I.C. Manzoni Al </a:t>
            </a:r>
            <a:r>
              <a:rPr lang="it-IT" sz="3000" i="1" dirty="0" err="1" smtClean="0">
                <a:solidFill>
                  <a:schemeClr val="tx2"/>
                </a:solidFill>
              </a:rPr>
              <a:t>masch</a:t>
            </a:r>
            <a:r>
              <a:rPr lang="it-IT" i="1" dirty="0" smtClean="0">
                <a:solidFill>
                  <a:schemeClr val="tx2"/>
                </a:solidFill>
              </a:rPr>
              <a:t> – </a:t>
            </a:r>
            <a:r>
              <a:rPr lang="it-IT" dirty="0" smtClean="0">
                <a:solidFill>
                  <a:schemeClr val="tx2"/>
                </a:solidFill>
              </a:rPr>
              <a:t>I.I.S. </a:t>
            </a:r>
            <a:r>
              <a:rPr lang="it-IT" dirty="0" err="1" smtClean="0">
                <a:solidFill>
                  <a:schemeClr val="tx2"/>
                </a:solidFill>
              </a:rPr>
              <a:t>Cellini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  <a:r>
              <a:rPr lang="it-IT" sz="3000" i="1" dirty="0" err="1" smtClean="0">
                <a:solidFill>
                  <a:schemeClr val="tx2"/>
                </a:solidFill>
              </a:rPr>
              <a:t>femm</a:t>
            </a:r>
            <a:r>
              <a:rPr lang="it-IT" i="1" dirty="0" smtClean="0">
                <a:solidFill>
                  <a:schemeClr val="tx2"/>
                </a:solidFill>
              </a:rPr>
              <a:t>- </a:t>
            </a:r>
            <a:r>
              <a:rPr lang="it-IT" dirty="0" smtClean="0">
                <a:solidFill>
                  <a:schemeClr val="tx2"/>
                </a:solidFill>
              </a:rPr>
              <a:t>I.I.S. Sobrero Casale </a:t>
            </a:r>
            <a:r>
              <a:rPr lang="it-IT" sz="3000" i="1" dirty="0" err="1" smtClean="0">
                <a:solidFill>
                  <a:schemeClr val="tx2"/>
                </a:solidFill>
              </a:rPr>
              <a:t>masch</a:t>
            </a:r>
            <a:endParaRPr lang="it-IT" sz="3000" i="1" dirty="0" smtClean="0">
              <a:solidFill>
                <a:schemeClr val="tx2"/>
              </a:solidFill>
            </a:endParaRPr>
          </a:p>
          <a:p>
            <a:r>
              <a:rPr lang="it-IT" b="1" dirty="0" smtClean="0">
                <a:solidFill>
                  <a:schemeClr val="tx2"/>
                </a:solidFill>
              </a:rPr>
              <a:t>Campionati Regionali</a:t>
            </a:r>
          </a:p>
          <a:p>
            <a:r>
              <a:rPr lang="it-IT" dirty="0" smtClean="0">
                <a:solidFill>
                  <a:schemeClr val="tx2"/>
                </a:solidFill>
              </a:rPr>
              <a:t>11 maggio Torino 3 ori individuali e 1 squadra</a:t>
            </a:r>
          </a:p>
          <a:p>
            <a:r>
              <a:rPr lang="it-IT" b="1" dirty="0" smtClean="0">
                <a:solidFill>
                  <a:schemeClr val="tx2"/>
                </a:solidFill>
              </a:rPr>
              <a:t>Campionati Italiani</a:t>
            </a:r>
          </a:p>
          <a:p>
            <a:r>
              <a:rPr lang="it-IT" dirty="0" smtClean="0">
                <a:solidFill>
                  <a:schemeClr val="tx2"/>
                </a:solidFill>
              </a:rPr>
              <a:t>29 maggio/01 giugno Martina Franca</a:t>
            </a:r>
          </a:p>
          <a:p>
            <a:r>
              <a:rPr lang="it-IT" dirty="0" smtClean="0">
                <a:solidFill>
                  <a:schemeClr val="tx2"/>
                </a:solidFill>
              </a:rPr>
              <a:t>Oro individualista </a:t>
            </a:r>
            <a:r>
              <a:rPr lang="it-IT" dirty="0" err="1" smtClean="0">
                <a:solidFill>
                  <a:schemeClr val="tx2"/>
                </a:solidFill>
              </a:rPr>
              <a:t>Enola</a:t>
            </a:r>
            <a:r>
              <a:rPr lang="it-IT" dirty="0" smtClean="0">
                <a:solidFill>
                  <a:schemeClr val="tx2"/>
                </a:solidFill>
              </a:rPr>
              <a:t> Chiesa</a:t>
            </a:r>
          </a:p>
          <a:p>
            <a:r>
              <a:rPr lang="it-IT" dirty="0" smtClean="0">
                <a:solidFill>
                  <a:schemeClr val="tx2"/>
                </a:solidFill>
              </a:rPr>
              <a:t>Argento Squadre femminile «</a:t>
            </a:r>
            <a:r>
              <a:rPr lang="it-IT" dirty="0" err="1" smtClean="0">
                <a:solidFill>
                  <a:schemeClr val="tx2"/>
                </a:solidFill>
              </a:rPr>
              <a:t>Cellini</a:t>
            </a:r>
            <a:r>
              <a:rPr lang="it-IT" dirty="0" smtClean="0">
                <a:solidFill>
                  <a:schemeClr val="tx2"/>
                </a:solidFill>
              </a:rPr>
              <a:t>» Valenza</a:t>
            </a:r>
            <a:endParaRPr lang="it-IT" dirty="0">
              <a:solidFill>
                <a:schemeClr val="tx2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66664"/>
            <a:ext cx="1872208" cy="112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308" y="188640"/>
            <a:ext cx="1427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979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/>
                </a:solidFill>
              </a:rPr>
              <a:t>PALLAPUGNO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tx2"/>
                </a:solidFill>
              </a:rPr>
              <a:t>Campionati Provinciali</a:t>
            </a:r>
          </a:p>
          <a:p>
            <a:r>
              <a:rPr lang="it-IT" dirty="0" smtClean="0">
                <a:solidFill>
                  <a:schemeClr val="tx2"/>
                </a:solidFill>
              </a:rPr>
              <a:t>3 maggio – </a:t>
            </a:r>
          </a:p>
          <a:p>
            <a:r>
              <a:rPr lang="it-IT" dirty="0" smtClean="0">
                <a:solidFill>
                  <a:schemeClr val="tx2"/>
                </a:solidFill>
              </a:rPr>
              <a:t>Campo e Palestra ex GIL Alessandria</a:t>
            </a:r>
          </a:p>
          <a:p>
            <a:endParaRPr lang="it-I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89040"/>
            <a:ext cx="3557776" cy="201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94319"/>
            <a:ext cx="1427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337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/>
                </a:solidFill>
              </a:rPr>
              <a:t>ORIENTEERING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/>
                </a:solidFill>
              </a:rPr>
              <a:t>Campionati Regionali</a:t>
            </a:r>
          </a:p>
          <a:p>
            <a:r>
              <a:rPr lang="it-IT" dirty="0" smtClean="0">
                <a:solidFill>
                  <a:schemeClr val="tx2"/>
                </a:solidFill>
              </a:rPr>
              <a:t>Candelo 17 maggio</a:t>
            </a:r>
          </a:p>
          <a:p>
            <a:r>
              <a:rPr lang="it-IT" dirty="0" smtClean="0">
                <a:solidFill>
                  <a:schemeClr val="tx2"/>
                </a:solidFill>
              </a:rPr>
              <a:t> I.I.S. «Sobrero» Casale</a:t>
            </a:r>
            <a:endParaRPr lang="it-IT" dirty="0">
              <a:solidFill>
                <a:schemeClr val="tx2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725" y="167680"/>
            <a:ext cx="1427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35630"/>
            <a:ext cx="4081636" cy="308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6543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 COMMISSIONE TECNICA TERRITORIALE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lvl="0" indent="-274320" algn="just"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it-IT" sz="1600" b="1" dirty="0">
                <a:solidFill>
                  <a:srgbClr val="002060"/>
                </a:solidFill>
                <a:latin typeface="Georgia"/>
              </a:rPr>
              <a:t>Alessandria</a:t>
            </a:r>
            <a:r>
              <a:rPr lang="it-IT" sz="1300" dirty="0">
                <a:solidFill>
                  <a:srgbClr val="002060"/>
                </a:solidFill>
                <a:latin typeface="Georgia"/>
              </a:rPr>
              <a:t>:</a:t>
            </a:r>
          </a:p>
          <a:p>
            <a:pPr marL="0" lvl="0" indent="0" algn="just">
              <a:buClr>
                <a:srgbClr val="D16349"/>
              </a:buClr>
              <a:buSzPct val="85000"/>
              <a:buNone/>
            </a:pPr>
            <a:r>
              <a:rPr lang="it-IT" sz="1300" dirty="0">
                <a:solidFill>
                  <a:srgbClr val="002060"/>
                </a:solidFill>
                <a:latin typeface="Georgia"/>
              </a:rPr>
              <a:t>secondaria primo grado </a:t>
            </a:r>
            <a:r>
              <a:rPr lang="it-IT" sz="1300" b="1" dirty="0">
                <a:solidFill>
                  <a:srgbClr val="002060"/>
                </a:solidFill>
                <a:latin typeface="Georgia"/>
              </a:rPr>
              <a:t>Patrizia Cervero </a:t>
            </a:r>
            <a:r>
              <a:rPr lang="it-IT" sz="1300" dirty="0">
                <a:solidFill>
                  <a:srgbClr val="002060"/>
                </a:solidFill>
                <a:latin typeface="Georgia"/>
              </a:rPr>
              <a:t>– I.C. “De Amicis –Manzoni” Alessandria</a:t>
            </a:r>
          </a:p>
          <a:p>
            <a:pPr marL="0" lvl="0" indent="0" algn="just">
              <a:buClr>
                <a:srgbClr val="D16349"/>
              </a:buClr>
              <a:buSzPct val="85000"/>
              <a:buNone/>
            </a:pPr>
            <a:r>
              <a:rPr lang="it-IT" sz="1300" dirty="0">
                <a:solidFill>
                  <a:srgbClr val="002060"/>
                </a:solidFill>
                <a:latin typeface="Georgia"/>
              </a:rPr>
              <a:t>secondaria di secondo grado </a:t>
            </a:r>
            <a:r>
              <a:rPr lang="it-IT" sz="1300" b="1" dirty="0">
                <a:solidFill>
                  <a:srgbClr val="002060"/>
                </a:solidFill>
                <a:latin typeface="Georgia"/>
              </a:rPr>
              <a:t>Gian Paolo Rossi- </a:t>
            </a:r>
            <a:r>
              <a:rPr lang="it-IT" sz="1300" dirty="0">
                <a:solidFill>
                  <a:srgbClr val="002060"/>
                </a:solidFill>
                <a:latin typeface="Georgia"/>
              </a:rPr>
              <a:t>Liceo “G. Galilei” Alessandria</a:t>
            </a:r>
          </a:p>
          <a:p>
            <a:pPr marL="274320" lvl="0" indent="-274320" algn="just"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it-IT" sz="1600" b="1" dirty="0">
                <a:solidFill>
                  <a:srgbClr val="002060"/>
                </a:solidFill>
                <a:latin typeface="Georgia"/>
              </a:rPr>
              <a:t>Tortona</a:t>
            </a:r>
            <a:r>
              <a:rPr lang="it-IT" sz="1300" dirty="0">
                <a:solidFill>
                  <a:srgbClr val="002060"/>
                </a:solidFill>
                <a:latin typeface="Georgia"/>
              </a:rPr>
              <a:t>:</a:t>
            </a:r>
          </a:p>
          <a:p>
            <a:pPr marL="0" lvl="0" indent="0" algn="just">
              <a:buClr>
                <a:srgbClr val="D16349"/>
              </a:buClr>
              <a:buSzPct val="85000"/>
              <a:buNone/>
            </a:pPr>
            <a:r>
              <a:rPr lang="it-IT" sz="1300" dirty="0">
                <a:solidFill>
                  <a:srgbClr val="002060"/>
                </a:solidFill>
                <a:latin typeface="Georgia"/>
              </a:rPr>
              <a:t>secondaria primo grado </a:t>
            </a:r>
            <a:r>
              <a:rPr lang="it-IT" sz="1300" b="1" dirty="0">
                <a:solidFill>
                  <a:srgbClr val="002060"/>
                </a:solidFill>
                <a:latin typeface="Georgia"/>
              </a:rPr>
              <a:t>Maurizio Galasco- </a:t>
            </a:r>
            <a:r>
              <a:rPr lang="it-IT" sz="1300" dirty="0">
                <a:solidFill>
                  <a:srgbClr val="002060"/>
                </a:solidFill>
                <a:latin typeface="Georgia"/>
              </a:rPr>
              <a:t>I.C. Tortona A   Tortona</a:t>
            </a:r>
          </a:p>
          <a:p>
            <a:pPr marL="0" lvl="0" indent="0" algn="just">
              <a:buClr>
                <a:srgbClr val="D16349"/>
              </a:buClr>
              <a:buSzPct val="85000"/>
              <a:buNone/>
            </a:pPr>
            <a:r>
              <a:rPr lang="it-IT" sz="1300" dirty="0">
                <a:solidFill>
                  <a:srgbClr val="002060"/>
                </a:solidFill>
                <a:latin typeface="Georgia"/>
              </a:rPr>
              <a:t>secondaria di secondo grado </a:t>
            </a:r>
            <a:r>
              <a:rPr lang="it-IT" sz="1300" b="1" dirty="0">
                <a:solidFill>
                  <a:srgbClr val="002060"/>
                </a:solidFill>
                <a:latin typeface="Georgia"/>
              </a:rPr>
              <a:t>Maria Cristina Mensi </a:t>
            </a:r>
            <a:r>
              <a:rPr lang="it-IT" sz="1300" dirty="0">
                <a:solidFill>
                  <a:srgbClr val="002060"/>
                </a:solidFill>
                <a:latin typeface="Georgia"/>
              </a:rPr>
              <a:t>- Liceo “G. </a:t>
            </a:r>
            <a:r>
              <a:rPr lang="it-IT" sz="1300" dirty="0" err="1">
                <a:solidFill>
                  <a:srgbClr val="002060"/>
                </a:solidFill>
                <a:latin typeface="Georgia"/>
              </a:rPr>
              <a:t>Peano</a:t>
            </a:r>
            <a:r>
              <a:rPr lang="it-IT" sz="1300" dirty="0">
                <a:solidFill>
                  <a:srgbClr val="002060"/>
                </a:solidFill>
                <a:latin typeface="Georgia"/>
              </a:rPr>
              <a:t>” Tortona</a:t>
            </a:r>
          </a:p>
          <a:p>
            <a:pPr marL="274320" lvl="0" indent="-274320" algn="just"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it-IT" sz="1600" b="1" dirty="0">
                <a:solidFill>
                  <a:srgbClr val="002060"/>
                </a:solidFill>
                <a:latin typeface="Georgia"/>
              </a:rPr>
              <a:t>Valenza</a:t>
            </a:r>
            <a:r>
              <a:rPr lang="it-IT" sz="1300" dirty="0">
                <a:solidFill>
                  <a:srgbClr val="002060"/>
                </a:solidFill>
                <a:latin typeface="Georgia"/>
              </a:rPr>
              <a:t>: </a:t>
            </a:r>
          </a:p>
          <a:p>
            <a:pPr marL="0" lvl="0" indent="0" algn="just">
              <a:buClr>
                <a:srgbClr val="D16349"/>
              </a:buClr>
              <a:buSzPct val="85000"/>
              <a:buNone/>
            </a:pPr>
            <a:r>
              <a:rPr lang="it-IT" sz="1300" dirty="0">
                <a:solidFill>
                  <a:srgbClr val="002060"/>
                </a:solidFill>
                <a:latin typeface="Georgia"/>
              </a:rPr>
              <a:t>secondaria primo grado </a:t>
            </a:r>
            <a:r>
              <a:rPr lang="it-IT" sz="1300" b="1" dirty="0">
                <a:solidFill>
                  <a:srgbClr val="002060"/>
                </a:solidFill>
                <a:latin typeface="Georgia"/>
              </a:rPr>
              <a:t>Leonardo Russo-  </a:t>
            </a:r>
            <a:r>
              <a:rPr lang="it-IT" sz="1300" dirty="0">
                <a:solidFill>
                  <a:srgbClr val="002060"/>
                </a:solidFill>
                <a:latin typeface="Georgia"/>
              </a:rPr>
              <a:t>Scuola Media “G. Pascoli” Valenza </a:t>
            </a:r>
          </a:p>
          <a:p>
            <a:pPr marL="0" lvl="0" indent="0" algn="just">
              <a:buClr>
                <a:srgbClr val="D16349"/>
              </a:buClr>
              <a:buSzPct val="85000"/>
              <a:buNone/>
            </a:pPr>
            <a:r>
              <a:rPr lang="it-IT" sz="1300" dirty="0">
                <a:solidFill>
                  <a:srgbClr val="002060"/>
                </a:solidFill>
                <a:latin typeface="Georgia"/>
              </a:rPr>
              <a:t>secondaria di secondo grado </a:t>
            </a:r>
            <a:r>
              <a:rPr lang="it-IT" sz="1300" b="1" dirty="0">
                <a:solidFill>
                  <a:srgbClr val="002060"/>
                </a:solidFill>
                <a:latin typeface="Georgia"/>
              </a:rPr>
              <a:t>Giancarlo Rapetti   </a:t>
            </a:r>
            <a:r>
              <a:rPr lang="it-IT" sz="1300" dirty="0">
                <a:solidFill>
                  <a:srgbClr val="002060"/>
                </a:solidFill>
                <a:latin typeface="Georgia"/>
              </a:rPr>
              <a:t>Istituto “B. </a:t>
            </a:r>
            <a:r>
              <a:rPr lang="it-IT" sz="1300" dirty="0" err="1">
                <a:solidFill>
                  <a:srgbClr val="002060"/>
                </a:solidFill>
                <a:latin typeface="Georgia"/>
              </a:rPr>
              <a:t>Cellini</a:t>
            </a:r>
            <a:r>
              <a:rPr lang="it-IT" sz="1300" dirty="0">
                <a:solidFill>
                  <a:srgbClr val="002060"/>
                </a:solidFill>
                <a:latin typeface="Georgia"/>
              </a:rPr>
              <a:t> Valenza</a:t>
            </a:r>
          </a:p>
          <a:p>
            <a:pPr marL="274320" lvl="0" indent="-274320" algn="just"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it-IT" sz="1600" b="1" dirty="0">
                <a:solidFill>
                  <a:srgbClr val="002060"/>
                </a:solidFill>
                <a:latin typeface="Georgia"/>
              </a:rPr>
              <a:t>Casale</a:t>
            </a:r>
            <a:r>
              <a:rPr lang="it-IT" sz="1300" dirty="0">
                <a:solidFill>
                  <a:srgbClr val="002060"/>
                </a:solidFill>
                <a:latin typeface="Georgia"/>
              </a:rPr>
              <a:t>:</a:t>
            </a:r>
          </a:p>
          <a:p>
            <a:pPr marL="0" lvl="0" indent="0" algn="just">
              <a:buClr>
                <a:srgbClr val="D16349"/>
              </a:buClr>
              <a:buSzPct val="85000"/>
              <a:buNone/>
            </a:pPr>
            <a:r>
              <a:rPr lang="it-IT" sz="1300" dirty="0">
                <a:solidFill>
                  <a:srgbClr val="002060"/>
                </a:solidFill>
                <a:latin typeface="Georgia"/>
              </a:rPr>
              <a:t>secondaria primo grado </a:t>
            </a:r>
            <a:r>
              <a:rPr lang="it-IT" sz="1300" b="1" dirty="0">
                <a:solidFill>
                  <a:srgbClr val="002060"/>
                </a:solidFill>
                <a:latin typeface="Georgia"/>
              </a:rPr>
              <a:t>Ilaria Triglia – </a:t>
            </a:r>
            <a:r>
              <a:rPr lang="it-IT" sz="1300" dirty="0">
                <a:solidFill>
                  <a:srgbClr val="002060"/>
                </a:solidFill>
                <a:latin typeface="Georgia"/>
              </a:rPr>
              <a:t>I.C. Casale 2</a:t>
            </a:r>
          </a:p>
          <a:p>
            <a:pPr marL="0" lvl="0" indent="0" algn="just">
              <a:buClr>
                <a:srgbClr val="D16349"/>
              </a:buClr>
              <a:buSzPct val="85000"/>
              <a:buNone/>
            </a:pPr>
            <a:r>
              <a:rPr lang="it-IT" sz="1300" dirty="0">
                <a:solidFill>
                  <a:srgbClr val="002060"/>
                </a:solidFill>
                <a:latin typeface="Georgia"/>
              </a:rPr>
              <a:t>secondaria di secondo grado </a:t>
            </a:r>
            <a:r>
              <a:rPr lang="it-IT" sz="1300" b="1" dirty="0">
                <a:solidFill>
                  <a:srgbClr val="002060"/>
                </a:solidFill>
                <a:latin typeface="Georgia"/>
              </a:rPr>
              <a:t>Gian Piero Poletti </a:t>
            </a:r>
            <a:r>
              <a:rPr lang="it-IT" sz="1300" dirty="0">
                <a:solidFill>
                  <a:srgbClr val="002060"/>
                </a:solidFill>
                <a:latin typeface="Georgia"/>
              </a:rPr>
              <a:t>- </a:t>
            </a:r>
            <a:r>
              <a:rPr lang="it-IT" sz="1300" dirty="0" err="1">
                <a:solidFill>
                  <a:srgbClr val="002060"/>
                </a:solidFill>
                <a:latin typeface="Georgia"/>
              </a:rPr>
              <a:t>Ist</a:t>
            </a:r>
            <a:r>
              <a:rPr lang="it-IT" sz="1300" dirty="0">
                <a:solidFill>
                  <a:srgbClr val="002060"/>
                </a:solidFill>
                <a:latin typeface="Georgia"/>
              </a:rPr>
              <a:t>. “A. Sobrero” Casale</a:t>
            </a:r>
          </a:p>
          <a:p>
            <a:pPr marL="274320" lvl="0" indent="-274320" algn="just"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it-IT" sz="1600" b="1" dirty="0">
                <a:solidFill>
                  <a:srgbClr val="002060"/>
                </a:solidFill>
                <a:latin typeface="Georgia"/>
              </a:rPr>
              <a:t>Nov</a:t>
            </a:r>
            <a:r>
              <a:rPr lang="it-IT" sz="1600" dirty="0">
                <a:solidFill>
                  <a:srgbClr val="002060"/>
                </a:solidFill>
                <a:latin typeface="Georgia"/>
              </a:rPr>
              <a:t>i</a:t>
            </a:r>
            <a:r>
              <a:rPr lang="it-IT" sz="1300" dirty="0">
                <a:solidFill>
                  <a:srgbClr val="002060"/>
                </a:solidFill>
                <a:latin typeface="Georgia"/>
              </a:rPr>
              <a:t>:</a:t>
            </a:r>
          </a:p>
          <a:p>
            <a:pPr marL="0" lvl="0" indent="0" algn="just">
              <a:buClr>
                <a:srgbClr val="D16349"/>
              </a:buClr>
              <a:buSzPct val="85000"/>
              <a:buNone/>
            </a:pPr>
            <a:r>
              <a:rPr lang="it-IT" sz="1300" dirty="0">
                <a:solidFill>
                  <a:srgbClr val="002060"/>
                </a:solidFill>
                <a:latin typeface="Georgia"/>
              </a:rPr>
              <a:t>secondaria primo grado </a:t>
            </a:r>
            <a:r>
              <a:rPr lang="it-IT" sz="1300" b="1" dirty="0">
                <a:solidFill>
                  <a:srgbClr val="002060"/>
                </a:solidFill>
                <a:latin typeface="Georgia"/>
              </a:rPr>
              <a:t>Stefano Moressa- </a:t>
            </a:r>
            <a:r>
              <a:rPr lang="it-IT" sz="1300" dirty="0">
                <a:solidFill>
                  <a:srgbClr val="002060"/>
                </a:solidFill>
                <a:latin typeface="Georgia"/>
              </a:rPr>
              <a:t>I.C. Gavi</a:t>
            </a:r>
          </a:p>
          <a:p>
            <a:pPr marL="0" lvl="0" indent="0" algn="just">
              <a:buClr>
                <a:srgbClr val="D16349"/>
              </a:buClr>
              <a:buSzPct val="85000"/>
              <a:buNone/>
            </a:pPr>
            <a:r>
              <a:rPr lang="it-IT" sz="1300" dirty="0">
                <a:solidFill>
                  <a:srgbClr val="002060"/>
                </a:solidFill>
                <a:latin typeface="Georgia"/>
              </a:rPr>
              <a:t>secondaria di secondo grado </a:t>
            </a:r>
            <a:r>
              <a:rPr lang="it-IT" sz="1300" b="1" dirty="0">
                <a:solidFill>
                  <a:srgbClr val="002060"/>
                </a:solidFill>
                <a:latin typeface="Georgia"/>
              </a:rPr>
              <a:t>Marco Bagnasco- </a:t>
            </a:r>
            <a:r>
              <a:rPr lang="it-IT" sz="1300" dirty="0">
                <a:solidFill>
                  <a:srgbClr val="002060"/>
                </a:solidFill>
                <a:latin typeface="Georgia"/>
              </a:rPr>
              <a:t>Liceo “E. </a:t>
            </a:r>
            <a:r>
              <a:rPr lang="it-IT" sz="1300" dirty="0" err="1">
                <a:solidFill>
                  <a:srgbClr val="002060"/>
                </a:solidFill>
                <a:latin typeface="Georgia"/>
              </a:rPr>
              <a:t>Amaldi</a:t>
            </a:r>
            <a:r>
              <a:rPr lang="it-IT" sz="1300" dirty="0">
                <a:solidFill>
                  <a:srgbClr val="002060"/>
                </a:solidFill>
                <a:latin typeface="Georgia"/>
              </a:rPr>
              <a:t>” Novi Ligure</a:t>
            </a:r>
          </a:p>
          <a:p>
            <a:pPr marL="274320" lvl="0" indent="-274320" algn="just"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it-IT" sz="1600" b="1" dirty="0">
                <a:solidFill>
                  <a:srgbClr val="002060"/>
                </a:solidFill>
                <a:latin typeface="Georgia"/>
              </a:rPr>
              <a:t>Ovada</a:t>
            </a:r>
            <a:r>
              <a:rPr lang="it-IT" sz="1300" b="1" dirty="0">
                <a:solidFill>
                  <a:srgbClr val="002060"/>
                </a:solidFill>
                <a:latin typeface="Georgia"/>
              </a:rPr>
              <a:t>:</a:t>
            </a:r>
            <a:endParaRPr lang="it-IT" sz="1300" dirty="0">
              <a:solidFill>
                <a:srgbClr val="002060"/>
              </a:solidFill>
              <a:latin typeface="Georgia"/>
            </a:endParaRPr>
          </a:p>
          <a:p>
            <a:pPr marL="0" lvl="0" indent="0" algn="just">
              <a:buClr>
                <a:srgbClr val="D16349"/>
              </a:buClr>
              <a:buSzPct val="85000"/>
              <a:buNone/>
            </a:pPr>
            <a:r>
              <a:rPr lang="it-IT" sz="1300" dirty="0">
                <a:solidFill>
                  <a:srgbClr val="002060"/>
                </a:solidFill>
                <a:latin typeface="Georgia"/>
              </a:rPr>
              <a:t>secondaria primo grado </a:t>
            </a:r>
            <a:r>
              <a:rPr lang="it-IT" sz="1300" b="1" dirty="0">
                <a:solidFill>
                  <a:srgbClr val="002060"/>
                </a:solidFill>
                <a:latin typeface="Georgia"/>
              </a:rPr>
              <a:t>Francesca Pettinati </a:t>
            </a:r>
            <a:r>
              <a:rPr lang="it-IT" sz="1300" dirty="0">
                <a:solidFill>
                  <a:srgbClr val="002060"/>
                </a:solidFill>
                <a:latin typeface="Georgia"/>
              </a:rPr>
              <a:t>-  I.C. “A. Pertini” Ovada</a:t>
            </a:r>
          </a:p>
          <a:p>
            <a:pPr marL="0" lvl="0" indent="0" algn="just">
              <a:buClr>
                <a:srgbClr val="D16349"/>
              </a:buClr>
              <a:buSzPct val="85000"/>
              <a:buNone/>
            </a:pPr>
            <a:r>
              <a:rPr lang="it-IT" sz="1300" dirty="0">
                <a:solidFill>
                  <a:srgbClr val="002060"/>
                </a:solidFill>
                <a:latin typeface="Georgia"/>
              </a:rPr>
              <a:t>secondaria di secondo grado </a:t>
            </a:r>
            <a:r>
              <a:rPr lang="it-IT" sz="1300" b="1" dirty="0">
                <a:solidFill>
                  <a:srgbClr val="002060"/>
                </a:solidFill>
                <a:latin typeface="Georgia"/>
              </a:rPr>
              <a:t>Lucia </a:t>
            </a:r>
            <a:r>
              <a:rPr lang="it-IT" sz="1300" b="1" dirty="0" err="1">
                <a:solidFill>
                  <a:srgbClr val="002060"/>
                </a:solidFill>
                <a:latin typeface="Georgia"/>
              </a:rPr>
              <a:t>Saviozzi</a:t>
            </a:r>
            <a:r>
              <a:rPr lang="it-IT" sz="1300" b="1" dirty="0">
                <a:solidFill>
                  <a:srgbClr val="002060"/>
                </a:solidFill>
                <a:latin typeface="Georgia"/>
              </a:rPr>
              <a:t> </a:t>
            </a:r>
            <a:r>
              <a:rPr lang="it-IT" sz="1300" dirty="0">
                <a:solidFill>
                  <a:srgbClr val="002060"/>
                </a:solidFill>
                <a:latin typeface="Georgia"/>
              </a:rPr>
              <a:t>– </a:t>
            </a:r>
            <a:r>
              <a:rPr lang="it-IT" sz="1300" dirty="0" err="1">
                <a:solidFill>
                  <a:srgbClr val="002060"/>
                </a:solidFill>
                <a:latin typeface="Georgia"/>
              </a:rPr>
              <a:t>Ist</a:t>
            </a:r>
            <a:r>
              <a:rPr lang="it-IT" sz="1300" dirty="0">
                <a:solidFill>
                  <a:srgbClr val="002060"/>
                </a:solidFill>
                <a:latin typeface="Georgia"/>
              </a:rPr>
              <a:t>. “C. Barletti” Ovada</a:t>
            </a:r>
            <a:r>
              <a:rPr lang="it-IT" sz="1300" b="1" dirty="0">
                <a:solidFill>
                  <a:srgbClr val="002060"/>
                </a:solidFill>
                <a:latin typeface="Georgia"/>
              </a:rPr>
              <a:t> </a:t>
            </a:r>
            <a:endParaRPr lang="it-IT" sz="1300" dirty="0">
              <a:solidFill>
                <a:srgbClr val="002060"/>
              </a:solidFill>
              <a:latin typeface="Georgia"/>
            </a:endParaRPr>
          </a:p>
          <a:p>
            <a:pPr marL="274320" lvl="0" indent="-274320" algn="just"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it-IT" sz="1600" b="1" dirty="0">
                <a:solidFill>
                  <a:srgbClr val="002060"/>
                </a:solidFill>
                <a:latin typeface="Georgia"/>
              </a:rPr>
              <a:t>Acqui</a:t>
            </a:r>
            <a:r>
              <a:rPr lang="it-IT" sz="1300" dirty="0">
                <a:solidFill>
                  <a:srgbClr val="002060"/>
                </a:solidFill>
                <a:latin typeface="Georgia"/>
              </a:rPr>
              <a:t>:</a:t>
            </a:r>
          </a:p>
          <a:p>
            <a:pPr marL="0" lvl="0" indent="0" algn="just">
              <a:buClr>
                <a:srgbClr val="D16349"/>
              </a:buClr>
              <a:buSzPct val="85000"/>
              <a:buNone/>
            </a:pPr>
            <a:r>
              <a:rPr lang="it-IT" sz="1300" dirty="0">
                <a:solidFill>
                  <a:srgbClr val="002060"/>
                </a:solidFill>
                <a:latin typeface="Georgia"/>
              </a:rPr>
              <a:t>secondaria primo grado </a:t>
            </a:r>
            <a:r>
              <a:rPr lang="it-IT" sz="1300" b="1" dirty="0">
                <a:solidFill>
                  <a:srgbClr val="002060"/>
                </a:solidFill>
                <a:latin typeface="Georgia"/>
              </a:rPr>
              <a:t>Luisella Gatti </a:t>
            </a:r>
            <a:r>
              <a:rPr lang="it-IT" sz="1300" dirty="0">
                <a:solidFill>
                  <a:srgbClr val="002060"/>
                </a:solidFill>
                <a:latin typeface="Georgia"/>
              </a:rPr>
              <a:t>-  I.C.2 Acqui Terme</a:t>
            </a:r>
          </a:p>
          <a:p>
            <a:pPr marL="0" lvl="0" indent="0" algn="just">
              <a:buClr>
                <a:srgbClr val="D16349"/>
              </a:buClr>
              <a:buSzPct val="85000"/>
              <a:buNone/>
            </a:pPr>
            <a:r>
              <a:rPr lang="it-IT" sz="1300" dirty="0">
                <a:solidFill>
                  <a:srgbClr val="002060"/>
                </a:solidFill>
                <a:latin typeface="Georgia"/>
              </a:rPr>
              <a:t>secondaria di secondo grado </a:t>
            </a:r>
            <a:r>
              <a:rPr lang="it-IT" sz="1300" b="1" dirty="0">
                <a:solidFill>
                  <a:srgbClr val="002060"/>
                </a:solidFill>
                <a:latin typeface="Georgia"/>
              </a:rPr>
              <a:t>Stefano </a:t>
            </a:r>
            <a:r>
              <a:rPr lang="it-IT" sz="1300" b="1" dirty="0" err="1">
                <a:solidFill>
                  <a:srgbClr val="002060"/>
                </a:solidFill>
                <a:latin typeface="Georgia"/>
              </a:rPr>
              <a:t>Lovisolo</a:t>
            </a:r>
            <a:r>
              <a:rPr lang="it-IT" sz="1300" b="1" dirty="0">
                <a:solidFill>
                  <a:srgbClr val="002060"/>
                </a:solidFill>
                <a:latin typeface="Georgia"/>
              </a:rPr>
              <a:t> </a:t>
            </a:r>
            <a:r>
              <a:rPr lang="it-IT" sz="1300" dirty="0">
                <a:solidFill>
                  <a:srgbClr val="002060"/>
                </a:solidFill>
                <a:latin typeface="Georgia"/>
              </a:rPr>
              <a:t>– </a:t>
            </a:r>
            <a:r>
              <a:rPr lang="it-IT" sz="1300" dirty="0" err="1">
                <a:solidFill>
                  <a:srgbClr val="002060"/>
                </a:solidFill>
                <a:latin typeface="Georgia"/>
              </a:rPr>
              <a:t>Ist</a:t>
            </a:r>
            <a:r>
              <a:rPr lang="it-IT" sz="1300" dirty="0">
                <a:solidFill>
                  <a:srgbClr val="002060"/>
                </a:solidFill>
                <a:latin typeface="Georgia"/>
              </a:rPr>
              <a:t>. “G. Parodi” Acqui Terme</a:t>
            </a:r>
          </a:p>
          <a:p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229200"/>
            <a:ext cx="2371218" cy="126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1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424936" cy="504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4665"/>
            <a:ext cx="239578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1428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58775"/>
            <a:ext cx="1427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635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/>
                </a:solidFill>
              </a:rPr>
              <a:t>CORSA CAMPESTRE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b="1" dirty="0" smtClean="0">
                <a:solidFill>
                  <a:schemeClr val="tx2"/>
                </a:solidFill>
              </a:rPr>
              <a:t>Campionati Provinciali</a:t>
            </a:r>
          </a:p>
          <a:p>
            <a:r>
              <a:rPr lang="it-IT" dirty="0" smtClean="0">
                <a:solidFill>
                  <a:schemeClr val="tx2"/>
                </a:solidFill>
              </a:rPr>
              <a:t>28 gennaio I° grado 293 studenti</a:t>
            </a:r>
          </a:p>
          <a:p>
            <a:r>
              <a:rPr lang="it-IT" dirty="0" smtClean="0">
                <a:solidFill>
                  <a:schemeClr val="tx2"/>
                </a:solidFill>
              </a:rPr>
              <a:t>29 gennaio II° grado 166 studenti</a:t>
            </a:r>
          </a:p>
          <a:p>
            <a:r>
              <a:rPr lang="it-IT" dirty="0" smtClean="0">
                <a:solidFill>
                  <a:schemeClr val="tx2"/>
                </a:solidFill>
              </a:rPr>
              <a:t>Campo scuola Alessandria</a:t>
            </a:r>
          </a:p>
          <a:p>
            <a:r>
              <a:rPr lang="it-IT" dirty="0" smtClean="0">
                <a:solidFill>
                  <a:schemeClr val="tx2"/>
                </a:solidFill>
              </a:rPr>
              <a:t>Oro: I.C. Acqui 1  – I.C. Tortona A</a:t>
            </a:r>
          </a:p>
          <a:p>
            <a:r>
              <a:rPr lang="it-IT" dirty="0" smtClean="0">
                <a:solidFill>
                  <a:schemeClr val="tx2"/>
                </a:solidFill>
              </a:rPr>
              <a:t>I.I.S. </a:t>
            </a:r>
            <a:r>
              <a:rPr lang="it-IT" dirty="0" err="1" smtClean="0">
                <a:solidFill>
                  <a:schemeClr val="tx2"/>
                </a:solidFill>
              </a:rPr>
              <a:t>Cellini</a:t>
            </a:r>
            <a:r>
              <a:rPr lang="it-IT" dirty="0" smtClean="0">
                <a:solidFill>
                  <a:schemeClr val="tx2"/>
                </a:solidFill>
              </a:rPr>
              <a:t> Valenza – L. </a:t>
            </a:r>
            <a:r>
              <a:rPr lang="it-IT" dirty="0" err="1" smtClean="0">
                <a:solidFill>
                  <a:schemeClr val="tx2"/>
                </a:solidFill>
              </a:rPr>
              <a:t>Peano</a:t>
            </a:r>
            <a:r>
              <a:rPr lang="it-IT" dirty="0" smtClean="0">
                <a:solidFill>
                  <a:schemeClr val="tx2"/>
                </a:solidFill>
              </a:rPr>
              <a:t> Tortona</a:t>
            </a:r>
          </a:p>
          <a:p>
            <a:r>
              <a:rPr lang="it-IT" b="1" dirty="0" smtClean="0">
                <a:solidFill>
                  <a:schemeClr val="tx2"/>
                </a:solidFill>
              </a:rPr>
              <a:t>Campionati Regionali</a:t>
            </a:r>
          </a:p>
          <a:p>
            <a:r>
              <a:rPr lang="it-IT" dirty="0" smtClean="0">
                <a:solidFill>
                  <a:schemeClr val="tx2"/>
                </a:solidFill>
              </a:rPr>
              <a:t>18 marzo Santhià</a:t>
            </a:r>
          </a:p>
          <a:p>
            <a:r>
              <a:rPr lang="it-IT" dirty="0">
                <a:solidFill>
                  <a:schemeClr val="tx2"/>
                </a:solidFill>
              </a:rPr>
              <a:t>8</a:t>
            </a:r>
            <a:r>
              <a:rPr lang="it-IT" dirty="0" smtClean="0">
                <a:solidFill>
                  <a:schemeClr val="tx2"/>
                </a:solidFill>
              </a:rPr>
              <a:t> I.C. 4 I.I.S. - individualisti</a:t>
            </a:r>
            <a:endParaRPr lang="it-IT" dirty="0">
              <a:solidFill>
                <a:schemeClr val="tx2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427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09120"/>
            <a:ext cx="3201533" cy="213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525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SCI ALPINO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tx2"/>
                </a:solidFill>
              </a:rPr>
              <a:t>Campionati Provinciali </a:t>
            </a:r>
          </a:p>
          <a:p>
            <a:r>
              <a:rPr lang="it-IT" dirty="0" smtClean="0">
                <a:solidFill>
                  <a:schemeClr val="tx2"/>
                </a:solidFill>
              </a:rPr>
              <a:t>18 febbraio Bardonecchia</a:t>
            </a:r>
          </a:p>
          <a:p>
            <a:r>
              <a:rPr lang="it-IT" dirty="0" smtClean="0">
                <a:solidFill>
                  <a:schemeClr val="tx2"/>
                </a:solidFill>
              </a:rPr>
              <a:t>Oro I.C. Gavi –</a:t>
            </a:r>
          </a:p>
          <a:p>
            <a:r>
              <a:rPr lang="it-IT" dirty="0" smtClean="0">
                <a:solidFill>
                  <a:schemeClr val="tx2"/>
                </a:solidFill>
              </a:rPr>
              <a:t> I.I.S. Parodi Acqui – L. Galilei Alessandria</a:t>
            </a:r>
          </a:p>
          <a:p>
            <a:endParaRPr lang="it-IT" dirty="0">
              <a:solidFill>
                <a:schemeClr val="tx2"/>
              </a:solidFill>
            </a:endParaRPr>
          </a:p>
          <a:p>
            <a:r>
              <a:rPr lang="it-IT" b="1" dirty="0" smtClean="0">
                <a:solidFill>
                  <a:schemeClr val="tx2"/>
                </a:solidFill>
              </a:rPr>
              <a:t>Campionati Regionali </a:t>
            </a:r>
          </a:p>
          <a:p>
            <a:r>
              <a:rPr lang="it-IT" dirty="0" smtClean="0">
                <a:solidFill>
                  <a:schemeClr val="tx2"/>
                </a:solidFill>
              </a:rPr>
              <a:t>25 febbraio Bardonecchia</a:t>
            </a:r>
            <a:endParaRPr lang="it-IT" dirty="0">
              <a:solidFill>
                <a:schemeClr val="tx2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870" y="188640"/>
            <a:ext cx="1427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77072"/>
            <a:ext cx="3160304" cy="210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297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/>
                </a:solidFill>
              </a:rPr>
              <a:t>NUOTO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tx2"/>
                </a:solidFill>
              </a:rPr>
              <a:t>Campionati Provinciali</a:t>
            </a:r>
          </a:p>
          <a:p>
            <a:r>
              <a:rPr lang="it-IT" dirty="0" smtClean="0">
                <a:solidFill>
                  <a:schemeClr val="tx2"/>
                </a:solidFill>
              </a:rPr>
              <a:t>07 marzo 88 studenti</a:t>
            </a:r>
          </a:p>
          <a:p>
            <a:r>
              <a:rPr lang="it-IT" dirty="0" smtClean="0">
                <a:solidFill>
                  <a:schemeClr val="tx2"/>
                </a:solidFill>
              </a:rPr>
              <a:t>Piscina Polizia di Stato-</a:t>
            </a:r>
          </a:p>
          <a:p>
            <a:r>
              <a:rPr lang="it-IT" sz="2800" i="1" dirty="0" smtClean="0">
                <a:solidFill>
                  <a:schemeClr val="tx2"/>
                </a:solidFill>
              </a:rPr>
              <a:t>Corso Acqui Alessandria</a:t>
            </a:r>
          </a:p>
          <a:p>
            <a:r>
              <a:rPr lang="it-IT" sz="2800" dirty="0" smtClean="0">
                <a:solidFill>
                  <a:schemeClr val="tx2"/>
                </a:solidFill>
              </a:rPr>
              <a:t>Oro: I.C. Casale 1 </a:t>
            </a:r>
            <a:r>
              <a:rPr lang="it-IT" sz="2800" i="1" dirty="0" err="1" smtClean="0">
                <a:solidFill>
                  <a:schemeClr val="tx2"/>
                </a:solidFill>
              </a:rPr>
              <a:t>femm</a:t>
            </a:r>
            <a:r>
              <a:rPr lang="it-IT" sz="2800" dirty="0" smtClean="0">
                <a:solidFill>
                  <a:schemeClr val="tx2"/>
                </a:solidFill>
              </a:rPr>
              <a:t> – I.C. </a:t>
            </a:r>
            <a:r>
              <a:rPr lang="it-IT" sz="2800" dirty="0" err="1" smtClean="0">
                <a:solidFill>
                  <a:schemeClr val="tx2"/>
                </a:solidFill>
              </a:rPr>
              <a:t>Vochieri</a:t>
            </a:r>
            <a:r>
              <a:rPr lang="it-IT" sz="2800" dirty="0" smtClean="0">
                <a:solidFill>
                  <a:schemeClr val="tx2"/>
                </a:solidFill>
              </a:rPr>
              <a:t>  </a:t>
            </a:r>
            <a:r>
              <a:rPr lang="it-IT" sz="2800" dirty="0" err="1" smtClean="0">
                <a:solidFill>
                  <a:schemeClr val="tx2"/>
                </a:solidFill>
              </a:rPr>
              <a:t>Aless</a:t>
            </a:r>
            <a:r>
              <a:rPr lang="it-IT" sz="2800" dirty="0" smtClean="0">
                <a:solidFill>
                  <a:schemeClr val="tx2"/>
                </a:solidFill>
              </a:rPr>
              <a:t> </a:t>
            </a:r>
            <a:r>
              <a:rPr lang="it-IT" sz="2800" i="1" dirty="0" err="1" smtClean="0">
                <a:solidFill>
                  <a:schemeClr val="tx2"/>
                </a:solidFill>
              </a:rPr>
              <a:t>masch</a:t>
            </a:r>
            <a:r>
              <a:rPr lang="it-IT" sz="2800" i="1" dirty="0" smtClean="0">
                <a:solidFill>
                  <a:schemeClr val="tx2"/>
                </a:solidFill>
              </a:rPr>
              <a:t> </a:t>
            </a:r>
            <a:r>
              <a:rPr lang="it-IT" sz="2800" dirty="0" smtClean="0">
                <a:solidFill>
                  <a:schemeClr val="tx2"/>
                </a:solidFill>
              </a:rPr>
              <a:t>– </a:t>
            </a:r>
          </a:p>
          <a:p>
            <a:r>
              <a:rPr lang="it-IT" sz="2800" dirty="0" smtClean="0">
                <a:solidFill>
                  <a:schemeClr val="tx2"/>
                </a:solidFill>
              </a:rPr>
              <a:t>«Liceo </a:t>
            </a:r>
            <a:r>
              <a:rPr lang="it-IT" sz="2800" dirty="0" err="1" smtClean="0">
                <a:solidFill>
                  <a:schemeClr val="tx2"/>
                </a:solidFill>
              </a:rPr>
              <a:t>Peano</a:t>
            </a:r>
            <a:r>
              <a:rPr lang="it-IT" sz="2800" dirty="0" smtClean="0">
                <a:solidFill>
                  <a:schemeClr val="tx2"/>
                </a:solidFill>
              </a:rPr>
              <a:t>» Tortona </a:t>
            </a:r>
            <a:r>
              <a:rPr lang="it-IT" sz="2800" i="1" dirty="0" err="1" smtClean="0">
                <a:solidFill>
                  <a:schemeClr val="tx2"/>
                </a:solidFill>
              </a:rPr>
              <a:t>masch</a:t>
            </a:r>
            <a:r>
              <a:rPr lang="it-IT" sz="2800" i="1" dirty="0" smtClean="0">
                <a:solidFill>
                  <a:schemeClr val="tx2"/>
                </a:solidFill>
              </a:rPr>
              <a:t> e </a:t>
            </a:r>
            <a:r>
              <a:rPr lang="it-IT" sz="2800" i="1" dirty="0" err="1" smtClean="0">
                <a:solidFill>
                  <a:schemeClr val="tx2"/>
                </a:solidFill>
              </a:rPr>
              <a:t>femm</a:t>
            </a:r>
            <a:endParaRPr lang="it-IT" sz="2800" i="1" dirty="0">
              <a:solidFill>
                <a:schemeClr val="tx2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406" y="260648"/>
            <a:ext cx="1427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746" y="1268760"/>
            <a:ext cx="3460970" cy="230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191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/>
                </a:solidFill>
              </a:rPr>
              <a:t>PALLACANESTRO 3/3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tx2"/>
                </a:solidFill>
              </a:rPr>
              <a:t>Campionati Provinciali </a:t>
            </a:r>
            <a:r>
              <a:rPr lang="it-IT" dirty="0" smtClean="0">
                <a:solidFill>
                  <a:schemeClr val="tx2"/>
                </a:solidFill>
              </a:rPr>
              <a:t>23 Marzo</a:t>
            </a:r>
          </a:p>
          <a:p>
            <a:r>
              <a:rPr lang="it-IT" sz="2800" dirty="0" smtClean="0">
                <a:solidFill>
                  <a:schemeClr val="tx2"/>
                </a:solidFill>
              </a:rPr>
              <a:t>Palestra Liceo «</a:t>
            </a:r>
            <a:r>
              <a:rPr lang="it-IT" sz="2800" dirty="0" err="1" smtClean="0">
                <a:solidFill>
                  <a:schemeClr val="tx2"/>
                </a:solidFill>
              </a:rPr>
              <a:t>G.Galilei</a:t>
            </a:r>
            <a:r>
              <a:rPr lang="it-IT" sz="2800" dirty="0" smtClean="0">
                <a:solidFill>
                  <a:schemeClr val="tx2"/>
                </a:solidFill>
              </a:rPr>
              <a:t>»</a:t>
            </a:r>
          </a:p>
          <a:p>
            <a:r>
              <a:rPr lang="it-IT" sz="2800" dirty="0" smtClean="0">
                <a:solidFill>
                  <a:schemeClr val="tx2"/>
                </a:solidFill>
              </a:rPr>
              <a:t>Alessandria</a:t>
            </a:r>
          </a:p>
          <a:p>
            <a:r>
              <a:rPr lang="it-IT" sz="2800" dirty="0" smtClean="0">
                <a:solidFill>
                  <a:schemeClr val="tx2"/>
                </a:solidFill>
              </a:rPr>
              <a:t>10 scuole</a:t>
            </a:r>
          </a:p>
          <a:p>
            <a:r>
              <a:rPr lang="it-IT" sz="2800" dirty="0" smtClean="0">
                <a:solidFill>
                  <a:schemeClr val="tx2"/>
                </a:solidFill>
              </a:rPr>
              <a:t>Oro: I.C. Casale 1 </a:t>
            </a:r>
            <a:r>
              <a:rPr lang="it-IT" sz="2800" i="1" dirty="0" err="1" smtClean="0">
                <a:solidFill>
                  <a:schemeClr val="tx2"/>
                </a:solidFill>
              </a:rPr>
              <a:t>masch</a:t>
            </a:r>
            <a:r>
              <a:rPr lang="it-IT" sz="2800" dirty="0" smtClean="0">
                <a:solidFill>
                  <a:schemeClr val="tx2"/>
                </a:solidFill>
              </a:rPr>
              <a:t> – I.C. Manzoni AL </a:t>
            </a:r>
            <a:r>
              <a:rPr lang="it-IT" sz="2800" i="1" dirty="0" err="1" smtClean="0">
                <a:solidFill>
                  <a:schemeClr val="tx2"/>
                </a:solidFill>
              </a:rPr>
              <a:t>femm</a:t>
            </a:r>
            <a:endParaRPr lang="it-IT" sz="2800" i="1" dirty="0" smtClean="0">
              <a:solidFill>
                <a:schemeClr val="tx2"/>
              </a:solidFill>
            </a:endParaRPr>
          </a:p>
          <a:p>
            <a:r>
              <a:rPr lang="it-IT" sz="2800" dirty="0" smtClean="0">
                <a:solidFill>
                  <a:schemeClr val="tx2"/>
                </a:solidFill>
              </a:rPr>
              <a:t>I.I.S. «Sobrero» Casale </a:t>
            </a:r>
            <a:r>
              <a:rPr lang="it-IT" sz="2800" i="1" dirty="0" smtClean="0">
                <a:solidFill>
                  <a:schemeClr val="tx2"/>
                </a:solidFill>
              </a:rPr>
              <a:t>allievi</a:t>
            </a:r>
            <a:endParaRPr lang="it-IT" sz="2800" i="1" dirty="0">
              <a:solidFill>
                <a:schemeClr val="tx2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427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93096"/>
            <a:ext cx="3073524" cy="204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656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/>
                </a:solidFill>
              </a:rPr>
              <a:t>BADMINTON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it-IT" dirty="0" smtClean="0"/>
          </a:p>
          <a:p>
            <a:r>
              <a:rPr lang="it-IT" b="1" dirty="0" smtClean="0">
                <a:solidFill>
                  <a:schemeClr val="tx2"/>
                </a:solidFill>
              </a:rPr>
              <a:t>Campionati Provinciali </a:t>
            </a:r>
          </a:p>
          <a:p>
            <a:r>
              <a:rPr lang="it-IT" dirty="0" smtClean="0">
                <a:solidFill>
                  <a:schemeClr val="tx2"/>
                </a:solidFill>
              </a:rPr>
              <a:t>5 APRILE - Novi Ligure - Palestra I.C. Novi 2</a:t>
            </a:r>
          </a:p>
          <a:p>
            <a:r>
              <a:rPr lang="it-IT" b="1" dirty="0" smtClean="0">
                <a:solidFill>
                  <a:schemeClr val="tx2"/>
                </a:solidFill>
              </a:rPr>
              <a:t>Campionati Regionali </a:t>
            </a:r>
            <a:r>
              <a:rPr lang="it-IT" dirty="0" smtClean="0">
                <a:solidFill>
                  <a:schemeClr val="tx2"/>
                </a:solidFill>
              </a:rPr>
              <a:t>Alba </a:t>
            </a:r>
          </a:p>
          <a:p>
            <a:r>
              <a:rPr lang="it-IT" dirty="0" smtClean="0">
                <a:solidFill>
                  <a:schemeClr val="tx2"/>
                </a:solidFill>
              </a:rPr>
              <a:t>I.C. Novi 2 e «Liceo </a:t>
            </a:r>
            <a:r>
              <a:rPr lang="it-IT" dirty="0" err="1" smtClean="0">
                <a:solidFill>
                  <a:schemeClr val="tx2"/>
                </a:solidFill>
              </a:rPr>
              <a:t>Amaldi</a:t>
            </a:r>
            <a:r>
              <a:rPr lang="it-IT" dirty="0" smtClean="0">
                <a:solidFill>
                  <a:schemeClr val="tx2"/>
                </a:solidFill>
              </a:rPr>
              <a:t>»</a:t>
            </a:r>
          </a:p>
          <a:p>
            <a:r>
              <a:rPr lang="it-IT" b="1" dirty="0" smtClean="0">
                <a:solidFill>
                  <a:schemeClr val="tx2"/>
                </a:solidFill>
              </a:rPr>
              <a:t>Campionati Italiani</a:t>
            </a:r>
          </a:p>
          <a:p>
            <a:r>
              <a:rPr lang="it-IT" dirty="0" smtClean="0">
                <a:solidFill>
                  <a:schemeClr val="tx2"/>
                </a:solidFill>
              </a:rPr>
              <a:t>I.C. Novi 2 – 2° classificato Argento</a:t>
            </a:r>
          </a:p>
          <a:p>
            <a:r>
              <a:rPr lang="it-IT" dirty="0" smtClean="0">
                <a:solidFill>
                  <a:schemeClr val="tx2"/>
                </a:solidFill>
              </a:rPr>
              <a:t>«Liceo </a:t>
            </a:r>
            <a:r>
              <a:rPr lang="it-IT" dirty="0" err="1" smtClean="0">
                <a:solidFill>
                  <a:schemeClr val="tx2"/>
                </a:solidFill>
              </a:rPr>
              <a:t>Amaldi</a:t>
            </a:r>
            <a:r>
              <a:rPr lang="it-IT" dirty="0" smtClean="0">
                <a:solidFill>
                  <a:schemeClr val="tx2"/>
                </a:solidFill>
              </a:rPr>
              <a:t>» 5° classificato</a:t>
            </a:r>
          </a:p>
          <a:p>
            <a:endParaRPr lang="it-IT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140968"/>
            <a:ext cx="2160240" cy="164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863" y="260648"/>
            <a:ext cx="1427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094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/>
                </a:solidFill>
              </a:rPr>
              <a:t>PALLAVOLO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2800" b="1" dirty="0" smtClean="0">
                <a:solidFill>
                  <a:schemeClr val="tx2"/>
                </a:solidFill>
              </a:rPr>
              <a:t>Campionati Provinciali </a:t>
            </a:r>
          </a:p>
          <a:p>
            <a:r>
              <a:rPr lang="it-IT" sz="2800" dirty="0" smtClean="0">
                <a:solidFill>
                  <a:schemeClr val="tx2"/>
                </a:solidFill>
              </a:rPr>
              <a:t>7 aprile II° Grado</a:t>
            </a:r>
          </a:p>
          <a:p>
            <a:r>
              <a:rPr lang="it-IT" sz="2800" dirty="0" smtClean="0">
                <a:solidFill>
                  <a:schemeClr val="tx2"/>
                </a:solidFill>
              </a:rPr>
              <a:t>8 aprile I° Grado</a:t>
            </a:r>
          </a:p>
          <a:p>
            <a:r>
              <a:rPr lang="it-IT" sz="2800" dirty="0" smtClean="0">
                <a:solidFill>
                  <a:schemeClr val="tx2"/>
                </a:solidFill>
              </a:rPr>
              <a:t>Palestra Liceo «</a:t>
            </a:r>
            <a:r>
              <a:rPr lang="it-IT" sz="2800" dirty="0" err="1" smtClean="0">
                <a:solidFill>
                  <a:schemeClr val="tx2"/>
                </a:solidFill>
              </a:rPr>
              <a:t>G.Galilei</a:t>
            </a:r>
            <a:r>
              <a:rPr lang="it-IT" sz="2800" dirty="0" smtClean="0">
                <a:solidFill>
                  <a:schemeClr val="tx2"/>
                </a:solidFill>
              </a:rPr>
              <a:t>» Alessandria</a:t>
            </a:r>
          </a:p>
          <a:p>
            <a:r>
              <a:rPr lang="it-IT" sz="2800" dirty="0" smtClean="0">
                <a:solidFill>
                  <a:schemeClr val="tx2"/>
                </a:solidFill>
              </a:rPr>
              <a:t>Oro: I.C. Castelnuovo</a:t>
            </a:r>
            <a:r>
              <a:rPr lang="it-IT" sz="2800" i="1" dirty="0" smtClean="0">
                <a:solidFill>
                  <a:schemeClr val="tx2"/>
                </a:solidFill>
              </a:rPr>
              <a:t> </a:t>
            </a:r>
            <a:r>
              <a:rPr lang="it-IT" sz="2800" i="1" dirty="0" err="1" smtClean="0">
                <a:solidFill>
                  <a:schemeClr val="tx2"/>
                </a:solidFill>
              </a:rPr>
              <a:t>masch</a:t>
            </a:r>
            <a:r>
              <a:rPr lang="it-IT" sz="2800" dirty="0" smtClean="0">
                <a:solidFill>
                  <a:schemeClr val="tx2"/>
                </a:solidFill>
              </a:rPr>
              <a:t>.- I.C. Acqui 2 </a:t>
            </a:r>
            <a:r>
              <a:rPr lang="it-IT" sz="2800" i="1" dirty="0" err="1" smtClean="0">
                <a:solidFill>
                  <a:schemeClr val="tx2"/>
                </a:solidFill>
              </a:rPr>
              <a:t>femm</a:t>
            </a:r>
            <a:r>
              <a:rPr lang="it-IT" sz="2800" dirty="0" smtClean="0">
                <a:solidFill>
                  <a:schemeClr val="tx2"/>
                </a:solidFill>
              </a:rPr>
              <a:t>    I.I.S. Parodi Acqui </a:t>
            </a:r>
            <a:r>
              <a:rPr lang="it-IT" sz="2800" i="1" dirty="0" err="1">
                <a:solidFill>
                  <a:schemeClr val="tx2"/>
                </a:solidFill>
              </a:rPr>
              <a:t>f</a:t>
            </a:r>
            <a:r>
              <a:rPr lang="it-IT" sz="2800" i="1" dirty="0" err="1" smtClean="0">
                <a:solidFill>
                  <a:schemeClr val="tx2"/>
                </a:solidFill>
              </a:rPr>
              <a:t>emm</a:t>
            </a:r>
            <a:r>
              <a:rPr lang="it-IT" sz="2800" i="1" dirty="0" smtClean="0">
                <a:solidFill>
                  <a:schemeClr val="tx2"/>
                </a:solidFill>
              </a:rPr>
              <a:t>. </a:t>
            </a:r>
            <a:r>
              <a:rPr lang="it-IT" sz="2800" dirty="0" smtClean="0">
                <a:solidFill>
                  <a:schemeClr val="tx2"/>
                </a:solidFill>
              </a:rPr>
              <a:t> I.I.S. Sobrero Casale </a:t>
            </a:r>
            <a:r>
              <a:rPr lang="it-IT" sz="2800" i="1" dirty="0" err="1" smtClean="0">
                <a:solidFill>
                  <a:schemeClr val="tx2"/>
                </a:solidFill>
              </a:rPr>
              <a:t>masch</a:t>
            </a:r>
            <a:endParaRPr lang="it-IT" sz="2800" i="1" dirty="0" smtClean="0">
              <a:solidFill>
                <a:schemeClr val="tx2"/>
              </a:solidFill>
            </a:endParaRPr>
          </a:p>
          <a:p>
            <a:r>
              <a:rPr lang="it-IT" sz="2800" b="1" dirty="0" smtClean="0">
                <a:solidFill>
                  <a:schemeClr val="tx2"/>
                </a:solidFill>
              </a:rPr>
              <a:t>Campionati Regionali</a:t>
            </a:r>
          </a:p>
          <a:p>
            <a:r>
              <a:rPr lang="it-IT" sz="2800" dirty="0" smtClean="0">
                <a:solidFill>
                  <a:schemeClr val="tx2"/>
                </a:solidFill>
              </a:rPr>
              <a:t>16 maggio Torino</a:t>
            </a:r>
            <a:endParaRPr lang="it-IT" sz="2800" dirty="0">
              <a:solidFill>
                <a:schemeClr val="tx2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96752"/>
            <a:ext cx="280831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8640"/>
            <a:ext cx="1427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893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/>
                </a:solidFill>
              </a:rPr>
              <a:t>CALCIO 5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tx2"/>
                </a:solidFill>
              </a:rPr>
              <a:t>Campionati Provinciali </a:t>
            </a:r>
          </a:p>
          <a:p>
            <a:r>
              <a:rPr lang="it-IT" dirty="0" smtClean="0">
                <a:solidFill>
                  <a:schemeClr val="tx2"/>
                </a:solidFill>
              </a:rPr>
              <a:t>12 aprile palestra campo scuola Alessandria</a:t>
            </a:r>
          </a:p>
          <a:p>
            <a:r>
              <a:rPr lang="it-IT" dirty="0" smtClean="0">
                <a:solidFill>
                  <a:schemeClr val="tx2"/>
                </a:solidFill>
              </a:rPr>
              <a:t>Oro: I.C. </a:t>
            </a:r>
            <a:r>
              <a:rPr lang="it-IT" dirty="0" err="1" smtClean="0">
                <a:solidFill>
                  <a:schemeClr val="tx2"/>
                </a:solidFill>
              </a:rPr>
              <a:t>Vochieri</a:t>
            </a:r>
            <a:r>
              <a:rPr lang="it-IT" dirty="0" smtClean="0">
                <a:solidFill>
                  <a:schemeClr val="tx2"/>
                </a:solidFill>
              </a:rPr>
              <a:t> Alessandria</a:t>
            </a:r>
          </a:p>
          <a:p>
            <a:r>
              <a:rPr lang="it-IT" b="1" dirty="0" smtClean="0">
                <a:solidFill>
                  <a:schemeClr val="tx2"/>
                </a:solidFill>
              </a:rPr>
              <a:t>Campionati Regionali</a:t>
            </a:r>
          </a:p>
          <a:p>
            <a:r>
              <a:rPr lang="it-IT" dirty="0" smtClean="0">
                <a:solidFill>
                  <a:schemeClr val="tx2"/>
                </a:solidFill>
              </a:rPr>
              <a:t>10 maggio Borgomanero</a:t>
            </a:r>
          </a:p>
          <a:p>
            <a:r>
              <a:rPr lang="it-IT" dirty="0" smtClean="0">
                <a:solidFill>
                  <a:schemeClr val="tx2"/>
                </a:solidFill>
              </a:rPr>
              <a:t>I.C. </a:t>
            </a:r>
            <a:r>
              <a:rPr lang="it-IT" dirty="0" err="1" smtClean="0">
                <a:solidFill>
                  <a:schemeClr val="tx2"/>
                </a:solidFill>
              </a:rPr>
              <a:t>Vochieri</a:t>
            </a:r>
            <a:r>
              <a:rPr lang="it-IT" dirty="0" smtClean="0">
                <a:solidFill>
                  <a:schemeClr val="tx2"/>
                </a:solidFill>
              </a:rPr>
              <a:t> Al  – I.I.S. Montalcini Acqui</a:t>
            </a:r>
            <a:endParaRPr lang="it-IT" dirty="0">
              <a:solidFill>
                <a:schemeClr val="tx2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67680"/>
            <a:ext cx="1427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5013176"/>
            <a:ext cx="4922900" cy="1731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460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rra">
  <a:themeElements>
    <a:clrScheme name="Ter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r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er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357</TotalTime>
  <Words>617</Words>
  <Application>Microsoft Office PowerPoint</Application>
  <PresentationFormat>Presentazione su schermo (4:3)</PresentationFormat>
  <Paragraphs>120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Terra</vt:lpstr>
      <vt:lpstr>Campionati Studenteschi 2015/16</vt:lpstr>
      <vt:lpstr>Presentazione standard di PowerPoint</vt:lpstr>
      <vt:lpstr>CORSA CAMPESTRE</vt:lpstr>
      <vt:lpstr>SCI ALPINO</vt:lpstr>
      <vt:lpstr>NUOTO</vt:lpstr>
      <vt:lpstr>PALLACANESTRO 3/3</vt:lpstr>
      <vt:lpstr>BADMINTON</vt:lpstr>
      <vt:lpstr>PALLAVOLO</vt:lpstr>
      <vt:lpstr>CALCIO 5</vt:lpstr>
      <vt:lpstr>ATLETICA LEGGERA</vt:lpstr>
      <vt:lpstr>RUGBY</vt:lpstr>
      <vt:lpstr>TENNIS</vt:lpstr>
      <vt:lpstr>PALLAPUGNO</vt:lpstr>
      <vt:lpstr>ORIENTEERING</vt:lpstr>
      <vt:lpstr> COMMISSIONE TECNICA TERRITORIALE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Campionati Studenteschi 2015/16</dc:title>
  <dc:creator>Administrator</dc:creator>
  <cp:lastModifiedBy>Administrator</cp:lastModifiedBy>
  <cp:revision>52</cp:revision>
  <dcterms:created xsi:type="dcterms:W3CDTF">2016-07-21T08:27:32Z</dcterms:created>
  <dcterms:modified xsi:type="dcterms:W3CDTF">2018-07-24T11:21:17Z</dcterms:modified>
</cp:coreProperties>
</file>