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66"/>
    <a:srgbClr val="99FF66"/>
    <a:srgbClr val="DA3A4B"/>
    <a:srgbClr val="644A02"/>
    <a:srgbClr val="056135"/>
    <a:srgbClr val="E8BD3D"/>
    <a:srgbClr val="EE785F"/>
    <a:srgbClr val="95B631"/>
    <a:srgbClr val="B49944"/>
    <a:srgbClr val="1E5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094" autoAdjust="0"/>
    <p:restoredTop sz="94660"/>
  </p:normalViewPr>
  <p:slideViewPr>
    <p:cSldViewPr>
      <p:cViewPr>
        <p:scale>
          <a:sx n="75" d="100"/>
          <a:sy n="75" d="100"/>
        </p:scale>
        <p:origin x="-1800" y="-35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11BA2-AD15-4D16-88E9-1453641BFDE3}" type="datetimeFigureOut">
              <a:rPr lang="it-IT" smtClean="0"/>
              <a:t>11/04/2017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Luciana Zampolli - Area formazione - USR Piemonte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F9C51-456A-4498-8BC3-673095CD37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5135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0AA11-507B-401D-8A12-4A7C5F5F8781}" type="datetimeFigureOut">
              <a:rPr lang="it-IT" smtClean="0"/>
              <a:t>11/04/2017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Luciana Zampolli - Area formazione - USR Piemonte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7113B-FEDD-48F6-898B-BC4EFAC327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1198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alphaModFix amt="15000"/>
            <a:lum/>
          </a:blip>
          <a:srcRect/>
          <a:stretch>
            <a:fillRect l="-2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 w="28575" cap="rnd">
            <a:noFill/>
            <a:prstDash val="sysDot"/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it-IT" sz="4000" b="1" kern="1200" cap="all" baseline="0" dirty="0">
                <a:solidFill>
                  <a:srgbClr val="DA3A4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 w="28575" cap="rnd">
            <a:solidFill>
              <a:srgbClr val="B49944"/>
            </a:solidFill>
            <a:prstDash val="sysDot"/>
          </a:ln>
        </p:spPr>
        <p:txBody>
          <a:bodyPr/>
          <a:lstStyle>
            <a:lvl1pPr marL="0" indent="0" algn="ctr">
              <a:buNone/>
              <a:defRPr baseline="0">
                <a:solidFill>
                  <a:srgbClr val="1E55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74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1">
          <a:blip r:embed="rId2">
            <a:alphaModFix amt="15000"/>
            <a:lum/>
          </a:blip>
          <a:srcRect/>
          <a:stretch>
            <a:fillRect l="-2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694932"/>
            <a:ext cx="7772400" cy="1362075"/>
          </a:xfrm>
        </p:spPr>
        <p:txBody>
          <a:bodyPr anchor="t"/>
          <a:lstStyle>
            <a:lvl1pPr algn="l">
              <a:defRPr sz="4000" b="1" cap="all" baseline="0">
                <a:solidFill>
                  <a:srgbClr val="DA3A4B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4293096"/>
            <a:ext cx="7772400" cy="401836"/>
          </a:xfrm>
          <a:solidFill>
            <a:srgbClr val="E8BD3D"/>
          </a:solidFill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86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>
      <p:bgPr>
        <a:solidFill>
          <a:srgbClr val="FF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27758"/>
          </a:xfrm>
        </p:spPr>
        <p:txBody>
          <a:bodyPr anchor="b">
            <a:noAutofit/>
          </a:bodyPr>
          <a:lstStyle>
            <a:lvl1pPr algn="l">
              <a:defRPr sz="2800" b="1" baseline="0">
                <a:solidFill>
                  <a:srgbClr val="B49944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 b="0" baseline="0">
                <a:solidFill>
                  <a:srgbClr val="003E66"/>
                </a:solidFill>
                <a:latin typeface="Britannic Bold" panose="020B0903060703020204" pitchFamily="34" charset="0"/>
              </a:defRPr>
            </a:lvl1pPr>
            <a:lvl2pPr>
              <a:defRPr sz="2000" b="0" baseline="0">
                <a:solidFill>
                  <a:srgbClr val="003E66"/>
                </a:solidFill>
                <a:latin typeface="Britannic Bold" panose="020B0903060703020204" pitchFamily="34" charset="0"/>
              </a:defRPr>
            </a:lvl2pPr>
            <a:lvl3pPr>
              <a:defRPr sz="1800" b="0" baseline="0">
                <a:solidFill>
                  <a:srgbClr val="003E66"/>
                </a:solidFill>
                <a:latin typeface="Britannic Bold" panose="020B0903060703020204" pitchFamily="34" charset="0"/>
              </a:defRPr>
            </a:lvl3pPr>
            <a:lvl4pPr>
              <a:defRPr sz="1600" b="0" baseline="0">
                <a:solidFill>
                  <a:srgbClr val="003E66"/>
                </a:solidFill>
                <a:latin typeface="Britannic Bold" panose="020B0903060703020204" pitchFamily="34" charset="0"/>
              </a:defRPr>
            </a:lvl4pPr>
            <a:lvl5pPr>
              <a:defRPr sz="1800" b="0" baseline="0">
                <a:solidFill>
                  <a:srgbClr val="003E66"/>
                </a:solidFill>
                <a:latin typeface="Britannic Bold" panose="020B0903060703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>
            <a:normAutofit/>
          </a:bodyPr>
          <a:lstStyle>
            <a:lvl1pPr marL="0" indent="0">
              <a:buNone/>
              <a:defRPr sz="1500" i="0" baseline="0">
                <a:solidFill>
                  <a:srgbClr val="EE785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it-IT" dirty="0" smtClean="0"/>
          </a:p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2328203" cy="1187410"/>
          </a:xfrm>
          <a:prstGeom prst="rect">
            <a:avLst/>
          </a:prstGeom>
        </p:spPr>
      </p:pic>
      <p:cxnSp>
        <p:nvCxnSpPr>
          <p:cNvPr id="6" name="Connettore 1 5"/>
          <p:cNvCxnSpPr/>
          <p:nvPr userDrawn="1"/>
        </p:nvCxnSpPr>
        <p:spPr>
          <a:xfrm>
            <a:off x="467544" y="1700808"/>
            <a:ext cx="2952328" cy="0"/>
          </a:xfrm>
          <a:prstGeom prst="line">
            <a:avLst/>
          </a:prstGeom>
          <a:ln w="76200" cap="rnd">
            <a:solidFill>
              <a:srgbClr val="B4994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91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to con didascalia">
    <p:bg>
      <p:bgPr>
        <a:solidFill>
          <a:srgbClr val="FF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27758"/>
          </a:xfrm>
        </p:spPr>
        <p:txBody>
          <a:bodyPr anchor="b">
            <a:noAutofit/>
          </a:bodyPr>
          <a:lstStyle>
            <a:lvl1pPr algn="l">
              <a:defRPr sz="2800" b="1" baseline="0">
                <a:solidFill>
                  <a:srgbClr val="003E66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 b="0" baseline="0">
                <a:solidFill>
                  <a:srgbClr val="95B631"/>
                </a:solidFill>
                <a:latin typeface="Britannic Bold" panose="020B0903060703020204" pitchFamily="34" charset="0"/>
              </a:defRPr>
            </a:lvl1pPr>
            <a:lvl2pPr>
              <a:defRPr sz="2000" b="0" baseline="0">
                <a:solidFill>
                  <a:srgbClr val="95B631"/>
                </a:solidFill>
                <a:latin typeface="Britannic Bold" panose="020B0903060703020204" pitchFamily="34" charset="0"/>
              </a:defRPr>
            </a:lvl2pPr>
            <a:lvl3pPr>
              <a:defRPr sz="1800" b="0" baseline="0">
                <a:solidFill>
                  <a:srgbClr val="95B631"/>
                </a:solidFill>
                <a:latin typeface="Britannic Bold" panose="020B0903060703020204" pitchFamily="34" charset="0"/>
              </a:defRPr>
            </a:lvl3pPr>
            <a:lvl4pPr>
              <a:defRPr sz="1600" b="0" baseline="0">
                <a:solidFill>
                  <a:srgbClr val="95B631"/>
                </a:solidFill>
                <a:latin typeface="Britannic Bold" panose="020B0903060703020204" pitchFamily="34" charset="0"/>
              </a:defRPr>
            </a:lvl4pPr>
            <a:lvl5pPr>
              <a:defRPr sz="1800" b="0" baseline="0">
                <a:solidFill>
                  <a:srgbClr val="95B631"/>
                </a:solidFill>
                <a:latin typeface="Britannic Bold" panose="020B0903060703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1008112"/>
          </a:xfrm>
          <a:solidFill>
            <a:srgbClr val="DA3A4B"/>
          </a:solidFill>
        </p:spPr>
        <p:txBody>
          <a:bodyPr>
            <a:normAutofit/>
          </a:bodyPr>
          <a:lstStyle>
            <a:lvl1pPr marL="0" indent="0">
              <a:buNone/>
              <a:defRPr sz="1550" i="0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it-IT" dirty="0" smtClean="0"/>
          </a:p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2328203" cy="1187410"/>
          </a:xfrm>
          <a:prstGeom prst="rect">
            <a:avLst/>
          </a:prstGeom>
        </p:spPr>
      </p:pic>
      <p:cxnSp>
        <p:nvCxnSpPr>
          <p:cNvPr id="6" name="Connettore 1 5"/>
          <p:cNvCxnSpPr/>
          <p:nvPr userDrawn="1"/>
        </p:nvCxnSpPr>
        <p:spPr>
          <a:xfrm>
            <a:off x="467544" y="1700808"/>
            <a:ext cx="2952328" cy="0"/>
          </a:xfrm>
          <a:prstGeom prst="line">
            <a:avLst/>
          </a:prstGeom>
          <a:ln w="76200" cap="rnd">
            <a:solidFill>
              <a:srgbClr val="003E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51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uto con didascalia">
    <p:bg>
      <p:bgPr>
        <a:solidFill>
          <a:srgbClr val="FF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27758"/>
          </a:xfrm>
        </p:spPr>
        <p:txBody>
          <a:bodyPr anchor="b">
            <a:noAutofit/>
          </a:bodyPr>
          <a:lstStyle>
            <a:lvl1pPr algn="l">
              <a:defRPr sz="2800" b="1" baseline="0">
                <a:solidFill>
                  <a:srgbClr val="DA3A4B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 b="0" baseline="0">
                <a:solidFill>
                  <a:srgbClr val="B49944"/>
                </a:solidFill>
                <a:latin typeface="Britannic Bold" panose="020B0903060703020204" pitchFamily="34" charset="0"/>
              </a:defRPr>
            </a:lvl1pPr>
            <a:lvl2pPr>
              <a:defRPr sz="2000" b="0" baseline="0">
                <a:solidFill>
                  <a:srgbClr val="B49944"/>
                </a:solidFill>
                <a:latin typeface="Britannic Bold" panose="020B0903060703020204" pitchFamily="34" charset="0"/>
              </a:defRPr>
            </a:lvl2pPr>
            <a:lvl3pPr>
              <a:defRPr sz="1800" b="0" baseline="0">
                <a:solidFill>
                  <a:srgbClr val="B49944"/>
                </a:solidFill>
                <a:latin typeface="Britannic Bold" panose="020B0903060703020204" pitchFamily="34" charset="0"/>
              </a:defRPr>
            </a:lvl3pPr>
            <a:lvl4pPr>
              <a:defRPr sz="1600" b="0" baseline="0">
                <a:solidFill>
                  <a:srgbClr val="B49944"/>
                </a:solidFill>
                <a:latin typeface="Britannic Bold" panose="020B0903060703020204" pitchFamily="34" charset="0"/>
              </a:defRPr>
            </a:lvl4pPr>
            <a:lvl5pPr>
              <a:defRPr sz="1800" b="0" baseline="0">
                <a:solidFill>
                  <a:srgbClr val="B49944"/>
                </a:solidFill>
                <a:latin typeface="Britannic Bold" panose="020B0903060703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1008112"/>
          </a:xfrm>
          <a:solidFill>
            <a:srgbClr val="95B631"/>
          </a:solidFill>
        </p:spPr>
        <p:txBody>
          <a:bodyPr>
            <a:normAutofit/>
          </a:bodyPr>
          <a:lstStyle>
            <a:lvl1pPr marL="0" indent="0">
              <a:buNone/>
              <a:defRPr sz="1550" i="0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it-IT" dirty="0" smtClean="0"/>
          </a:p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2328203" cy="1187410"/>
          </a:xfrm>
          <a:prstGeom prst="rect">
            <a:avLst/>
          </a:prstGeom>
        </p:spPr>
      </p:pic>
      <p:cxnSp>
        <p:nvCxnSpPr>
          <p:cNvPr id="6" name="Connettore 1 5"/>
          <p:cNvCxnSpPr/>
          <p:nvPr userDrawn="1"/>
        </p:nvCxnSpPr>
        <p:spPr>
          <a:xfrm>
            <a:off x="467544" y="1700808"/>
            <a:ext cx="2952328" cy="0"/>
          </a:xfrm>
          <a:prstGeom prst="line">
            <a:avLst/>
          </a:prstGeom>
          <a:ln w="76200" cap="rnd">
            <a:solidFill>
              <a:srgbClr val="DA3A4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68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bg>
      <p:bgPr>
        <a:solidFill>
          <a:srgbClr val="FF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EE785F"/>
          </a:solidFill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idx="11"/>
          </p:nvPr>
        </p:nvSpPr>
        <p:spPr>
          <a:xfrm>
            <a:off x="467544" y="1556792"/>
            <a:ext cx="8219256" cy="4380086"/>
          </a:xfrm>
        </p:spPr>
        <p:txBody>
          <a:bodyPr/>
          <a:lstStyle>
            <a:lvl1pPr>
              <a:defRPr sz="3200" baseline="0">
                <a:solidFill>
                  <a:srgbClr val="003E66"/>
                </a:solidFill>
              </a:defRPr>
            </a:lvl1pPr>
            <a:lvl2pPr>
              <a:defRPr sz="2800" baseline="0">
                <a:solidFill>
                  <a:srgbClr val="003E66"/>
                </a:solidFill>
              </a:defRPr>
            </a:lvl2pPr>
            <a:lvl3pPr>
              <a:defRPr sz="2400" baseline="0">
                <a:solidFill>
                  <a:srgbClr val="003E66"/>
                </a:solidFill>
              </a:defRPr>
            </a:lvl3pPr>
            <a:lvl4pPr>
              <a:defRPr sz="2000" baseline="0">
                <a:solidFill>
                  <a:srgbClr val="003E66"/>
                </a:solidFill>
              </a:defRPr>
            </a:lvl4pPr>
            <a:lvl5pPr>
              <a:defRPr sz="2000" baseline="0">
                <a:solidFill>
                  <a:srgbClr val="003E6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2328203" cy="118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90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bg>
      <p:bgPr>
        <a:solidFill>
          <a:srgbClr val="FF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aseline="0">
                <a:solidFill>
                  <a:srgbClr val="DA3A4B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idx="11"/>
          </p:nvPr>
        </p:nvSpPr>
        <p:spPr>
          <a:xfrm>
            <a:off x="467544" y="1556792"/>
            <a:ext cx="8219256" cy="4380086"/>
          </a:xfrm>
        </p:spPr>
        <p:txBody>
          <a:bodyPr/>
          <a:lstStyle>
            <a:lvl1pPr>
              <a:defRPr sz="3200" baseline="0">
                <a:solidFill>
                  <a:srgbClr val="003E66"/>
                </a:solidFill>
              </a:defRPr>
            </a:lvl1pPr>
            <a:lvl2pPr>
              <a:defRPr sz="2800" baseline="0">
                <a:solidFill>
                  <a:srgbClr val="003E66"/>
                </a:solidFill>
              </a:defRPr>
            </a:lvl2pPr>
            <a:lvl3pPr>
              <a:defRPr sz="2400" baseline="0">
                <a:solidFill>
                  <a:srgbClr val="003E66"/>
                </a:solidFill>
              </a:defRPr>
            </a:lvl3pPr>
            <a:lvl4pPr>
              <a:defRPr sz="2000" baseline="0">
                <a:solidFill>
                  <a:srgbClr val="003E66"/>
                </a:solidFill>
              </a:defRPr>
            </a:lvl4pPr>
            <a:lvl5pPr>
              <a:defRPr sz="2000" baseline="0">
                <a:solidFill>
                  <a:srgbClr val="003E6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2328203" cy="1187410"/>
          </a:xfrm>
          <a:prstGeom prst="rect">
            <a:avLst/>
          </a:prstGeom>
        </p:spPr>
      </p:pic>
      <p:cxnSp>
        <p:nvCxnSpPr>
          <p:cNvPr id="8" name="Connettore 1 7"/>
          <p:cNvCxnSpPr/>
          <p:nvPr userDrawn="1"/>
        </p:nvCxnSpPr>
        <p:spPr>
          <a:xfrm>
            <a:off x="467544" y="1484784"/>
            <a:ext cx="8208912" cy="0"/>
          </a:xfrm>
          <a:prstGeom prst="line">
            <a:avLst/>
          </a:prstGeom>
          <a:ln w="76200" cap="rnd">
            <a:solidFill>
              <a:srgbClr val="DA3A4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47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bg>
      <p:bgPr>
        <a:solidFill>
          <a:srgbClr val="FF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aseline="0">
                <a:solidFill>
                  <a:srgbClr val="003E66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idx="11"/>
          </p:nvPr>
        </p:nvSpPr>
        <p:spPr>
          <a:xfrm>
            <a:off x="467544" y="1556792"/>
            <a:ext cx="8219256" cy="4380086"/>
          </a:xfrm>
          <a:solidFill>
            <a:srgbClr val="E8BD3D"/>
          </a:solidFill>
        </p:spPr>
        <p:txBody>
          <a:bodyPr/>
          <a:lstStyle>
            <a:lvl1pPr>
              <a:defRPr sz="3200" baseline="0">
                <a:solidFill>
                  <a:schemeClr val="bg1"/>
                </a:solidFill>
              </a:defRPr>
            </a:lvl1pPr>
            <a:lvl2pPr>
              <a:defRPr sz="2800" baseline="0">
                <a:solidFill>
                  <a:schemeClr val="bg1"/>
                </a:solidFill>
              </a:defRPr>
            </a:lvl2pPr>
            <a:lvl3pPr>
              <a:defRPr sz="2400" baseline="0">
                <a:solidFill>
                  <a:schemeClr val="bg1"/>
                </a:solidFill>
              </a:defRPr>
            </a:lvl3pPr>
            <a:lvl4pPr>
              <a:defRPr sz="2000" baseline="0">
                <a:solidFill>
                  <a:schemeClr val="bg1"/>
                </a:solidFill>
              </a:defRPr>
            </a:lvl4pPr>
            <a:lvl5pPr>
              <a:defRPr sz="2000" baseline="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2328203" cy="1187410"/>
          </a:xfrm>
          <a:prstGeom prst="rect">
            <a:avLst/>
          </a:prstGeom>
        </p:spPr>
      </p:pic>
      <p:cxnSp>
        <p:nvCxnSpPr>
          <p:cNvPr id="7" name="Connettore 1 6"/>
          <p:cNvCxnSpPr/>
          <p:nvPr userDrawn="1"/>
        </p:nvCxnSpPr>
        <p:spPr>
          <a:xfrm>
            <a:off x="467544" y="1484784"/>
            <a:ext cx="8208912" cy="0"/>
          </a:xfrm>
          <a:prstGeom prst="line">
            <a:avLst/>
          </a:prstGeom>
          <a:ln w="76200" cap="rnd">
            <a:solidFill>
              <a:srgbClr val="003E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47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Layout personalizza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4" name="Rettangolo 3"/>
          <p:cNvSpPr/>
          <p:nvPr userDrawn="1"/>
        </p:nvSpPr>
        <p:spPr>
          <a:xfrm>
            <a:off x="0" y="1052736"/>
            <a:ext cx="9144000" cy="504056"/>
          </a:xfrm>
          <a:prstGeom prst="rect">
            <a:avLst/>
          </a:prstGeom>
          <a:solidFill>
            <a:srgbClr val="E8B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14808" y="116632"/>
            <a:ext cx="8445624" cy="1143000"/>
          </a:xfrm>
          <a:ln>
            <a:noFill/>
          </a:ln>
        </p:spPr>
        <p:txBody>
          <a:bodyPr/>
          <a:lstStyle>
            <a:lvl1pPr algn="l">
              <a:defRPr baseline="0">
                <a:solidFill>
                  <a:srgbClr val="003E66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543" y="404664"/>
            <a:ext cx="1501961" cy="766018"/>
          </a:xfrm>
          <a:prstGeom prst="rect">
            <a:avLst/>
          </a:prstGeom>
        </p:spPr>
      </p:pic>
      <p:sp>
        <p:nvSpPr>
          <p:cNvPr id="7" name="Segnaposto contenuto 2"/>
          <p:cNvSpPr>
            <a:spLocks noGrp="1"/>
          </p:cNvSpPr>
          <p:nvPr>
            <p:ph idx="11"/>
          </p:nvPr>
        </p:nvSpPr>
        <p:spPr>
          <a:xfrm>
            <a:off x="395536" y="1785218"/>
            <a:ext cx="8219256" cy="4380086"/>
          </a:xfrm>
        </p:spPr>
        <p:txBody>
          <a:bodyPr/>
          <a:lstStyle>
            <a:lvl1pPr>
              <a:defRPr sz="3200" baseline="0">
                <a:solidFill>
                  <a:srgbClr val="DA3A4B"/>
                </a:solidFill>
              </a:defRPr>
            </a:lvl1pPr>
            <a:lvl2pPr>
              <a:defRPr sz="2800" baseline="0">
                <a:solidFill>
                  <a:srgbClr val="DA3A4B"/>
                </a:solidFill>
              </a:defRPr>
            </a:lvl2pPr>
            <a:lvl3pPr>
              <a:defRPr sz="2400" baseline="0">
                <a:solidFill>
                  <a:srgbClr val="DA3A4B"/>
                </a:solidFill>
              </a:defRPr>
            </a:lvl3pPr>
            <a:lvl4pPr>
              <a:defRPr sz="2000" baseline="0">
                <a:solidFill>
                  <a:srgbClr val="DA3A4B"/>
                </a:solidFill>
              </a:defRPr>
            </a:lvl4pPr>
            <a:lvl5pPr>
              <a:defRPr sz="2000" baseline="0">
                <a:solidFill>
                  <a:srgbClr val="DA3A4B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6453188"/>
            <a:ext cx="2880568" cy="288925"/>
          </a:xfrm>
        </p:spPr>
        <p:txBody>
          <a:bodyPr/>
          <a:lstStyle>
            <a:lvl1pPr marL="0" indent="0">
              <a:buFontTx/>
              <a:buNone/>
              <a:defRPr lang="it-IT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it-IT" dirty="0" smtClean="0"/>
              <a:t>Nome del relatore</a:t>
            </a:r>
          </a:p>
        </p:txBody>
      </p:sp>
    </p:spTree>
    <p:extLst>
      <p:ext uri="{BB962C8B-B14F-4D97-AF65-F5344CB8AC3E}">
        <p14:creationId xmlns:p14="http://schemas.microsoft.com/office/powerpoint/2010/main" val="13154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alphaModFix amt="20000"/>
            <a:lum/>
          </a:blip>
          <a:srcRect/>
          <a:stretch>
            <a:fillRect l="-2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36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6" r:id="rId3"/>
    <p:sldLayoutId id="2147483662" r:id="rId4"/>
    <p:sldLayoutId id="2147483663" r:id="rId5"/>
    <p:sldLayoutId id="2147483657" r:id="rId6"/>
    <p:sldLayoutId id="2147483660" r:id="rId7"/>
    <p:sldLayoutId id="2147483661" r:id="rId8"/>
    <p:sldLayoutId id="2147483664" r:id="rId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3008313" cy="1427758"/>
          </a:xfrm>
        </p:spPr>
        <p:txBody>
          <a:bodyPr/>
          <a:lstStyle/>
          <a:p>
            <a:r>
              <a:rPr lang="it-IT" sz="2400" b="0" dirty="0" smtClean="0">
                <a:solidFill>
                  <a:srgbClr val="C00000"/>
                </a:solidFill>
              </a:rPr>
              <a:t> </a:t>
            </a:r>
            <a:endParaRPr lang="it-IT" sz="2400" b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389438" cy="60362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800" dirty="0" smtClean="0">
                <a:solidFill>
                  <a:srgbClr val="C00000"/>
                </a:solidFill>
              </a:rPr>
              <a:t>  IL </a:t>
            </a:r>
            <a:r>
              <a:rPr lang="it-IT" sz="2800" dirty="0">
                <a:solidFill>
                  <a:srgbClr val="C00000"/>
                </a:solidFill>
              </a:rPr>
              <a:t>PROGRAMMA DEI LAVORI</a:t>
            </a:r>
          </a:p>
          <a:p>
            <a:pPr marL="0" indent="0">
              <a:buNone/>
            </a:pPr>
            <a:r>
              <a:rPr lang="it-IT" sz="2600" dirty="0" smtClean="0"/>
              <a:t>            Ore 9.00-13.00</a:t>
            </a:r>
          </a:p>
          <a:p>
            <a:pPr marL="0" indent="0">
              <a:buNone/>
            </a:pPr>
            <a:endParaRPr lang="it-IT" sz="2600" dirty="0" smtClean="0"/>
          </a:p>
          <a:p>
            <a:pPr marL="514350" indent="-514350">
              <a:buAutoNum type="arabicPeriod"/>
            </a:pPr>
            <a:r>
              <a:rPr lang="it-IT" sz="2600" dirty="0" smtClean="0"/>
              <a:t>Introduzione </a:t>
            </a:r>
            <a:r>
              <a:rPr lang="it-IT" sz="2600" dirty="0" smtClean="0"/>
              <a:t>- Il piano della formazione ATA 2016-17</a:t>
            </a:r>
          </a:p>
          <a:p>
            <a:pPr marL="514350" indent="-514350">
              <a:buAutoNum type="arabicPeriod"/>
            </a:pPr>
            <a:endParaRPr lang="it-IT" sz="2600" dirty="0" smtClean="0"/>
          </a:p>
          <a:p>
            <a:pPr marL="514350" indent="-514350">
              <a:buAutoNum type="arabicPeriod"/>
            </a:pPr>
            <a:r>
              <a:rPr lang="it-IT" sz="2600" dirty="0" smtClean="0"/>
              <a:t>Analisi dei fabbisogni formativi e ipotesi  organizzative</a:t>
            </a:r>
          </a:p>
          <a:p>
            <a:pPr marL="0" indent="0">
              <a:buNone/>
            </a:pPr>
            <a:endParaRPr lang="it-IT" sz="2600" dirty="0"/>
          </a:p>
          <a:p>
            <a:pPr marL="0" indent="0">
              <a:buNone/>
            </a:pPr>
            <a:r>
              <a:rPr lang="it-IT" sz="2600" dirty="0" smtClean="0"/>
              <a:t>3. Discussione guidata sulle  </a:t>
            </a:r>
          </a:p>
          <a:p>
            <a:pPr marL="0" indent="0">
              <a:buNone/>
            </a:pPr>
            <a:r>
              <a:rPr lang="it-IT" sz="2600" dirty="0"/>
              <a:t> </a:t>
            </a:r>
            <a:r>
              <a:rPr lang="it-IT" sz="2600" dirty="0" smtClean="0"/>
              <a:t>  tematiche proposte dalle scuole-</a:t>
            </a:r>
          </a:p>
          <a:p>
            <a:pPr marL="0" indent="0">
              <a:buNone/>
            </a:pPr>
            <a:r>
              <a:rPr lang="it-IT" sz="2600" dirty="0"/>
              <a:t> </a:t>
            </a:r>
            <a:r>
              <a:rPr lang="it-IT" sz="2600" dirty="0" smtClean="0"/>
              <a:t>  polo</a:t>
            </a:r>
          </a:p>
          <a:p>
            <a:pPr marL="0" indent="0">
              <a:buNone/>
            </a:pPr>
            <a:endParaRPr lang="it-IT" sz="2600" dirty="0"/>
          </a:p>
          <a:p>
            <a:pPr marL="0" indent="0">
              <a:buNone/>
            </a:pPr>
            <a:r>
              <a:rPr lang="it-IT" sz="2600" dirty="0" smtClean="0"/>
              <a:t>4. Proposta di modelli e  </a:t>
            </a:r>
          </a:p>
          <a:p>
            <a:pPr marL="0" indent="0">
              <a:buNone/>
            </a:pPr>
            <a:r>
              <a:rPr lang="it-IT" sz="2600" dirty="0"/>
              <a:t> </a:t>
            </a:r>
            <a:r>
              <a:rPr lang="it-IT" sz="2600" dirty="0" smtClean="0"/>
              <a:t>   modulistica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3124" y="476672"/>
            <a:ext cx="3008313" cy="514543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t-IT" sz="2400" b="1" cap="all" dirty="0">
                <a:solidFill>
                  <a:srgbClr val="C00000"/>
                </a:solidFill>
                <a:latin typeface="Britannic Bold"/>
                <a:ea typeface="+mj-ea"/>
                <a:cs typeface="+mj-cs"/>
              </a:rPr>
              <a:t>PIANO DI FORMAZIONE PERSONALE ATA </a:t>
            </a:r>
            <a:br>
              <a:rPr lang="it-IT" sz="2400" b="1" cap="all" dirty="0">
                <a:solidFill>
                  <a:srgbClr val="C00000"/>
                </a:solidFill>
                <a:latin typeface="Britannic Bold"/>
                <a:ea typeface="+mj-ea"/>
                <a:cs typeface="+mj-cs"/>
              </a:rPr>
            </a:br>
            <a:r>
              <a:rPr lang="it-IT" sz="2400" b="1" cap="all" dirty="0">
                <a:solidFill>
                  <a:srgbClr val="C00000"/>
                </a:solidFill>
                <a:latin typeface="Britannic Bold"/>
                <a:ea typeface="+mj-ea"/>
                <a:cs typeface="+mj-cs"/>
              </a:rPr>
              <a:t>A. SC. 2016-2017</a:t>
            </a:r>
            <a:endParaRPr lang="it-IT" sz="1600" cap="all" dirty="0">
              <a:solidFill>
                <a:srgbClr val="C00000"/>
              </a:solidFill>
              <a:latin typeface="Britannic Bold"/>
            </a:endParaRPr>
          </a:p>
          <a:p>
            <a:pPr lvl="0" algn="ctr"/>
            <a:endParaRPr lang="it-IT" sz="2400" cap="all" dirty="0">
              <a:solidFill>
                <a:srgbClr val="1E5578"/>
              </a:solidFill>
              <a:latin typeface="Britannic Bold"/>
            </a:endParaRPr>
          </a:p>
          <a:p>
            <a:pPr lvl="0" algn="ctr"/>
            <a:endParaRPr lang="it-IT" sz="2400" cap="all" dirty="0" smtClean="0">
              <a:solidFill>
                <a:srgbClr val="1E5578"/>
              </a:solidFill>
              <a:latin typeface="Britannic Bold"/>
            </a:endParaRPr>
          </a:p>
          <a:p>
            <a:pPr lvl="0" algn="ctr"/>
            <a:r>
              <a:rPr lang="it-IT" sz="2400" cap="all" dirty="0" smtClean="0">
                <a:solidFill>
                  <a:srgbClr val="003E66"/>
                </a:solidFill>
                <a:latin typeface="Britannic Bold"/>
              </a:rPr>
              <a:t>Conferenza </a:t>
            </a:r>
            <a:r>
              <a:rPr lang="it-IT" sz="2400" cap="all" dirty="0">
                <a:solidFill>
                  <a:srgbClr val="003E66"/>
                </a:solidFill>
                <a:latin typeface="Britannic Bold"/>
              </a:rPr>
              <a:t>di servizio </a:t>
            </a:r>
          </a:p>
          <a:p>
            <a:pPr lvl="0" algn="ctr"/>
            <a:r>
              <a:rPr lang="it-IT" sz="2400" cap="all" dirty="0">
                <a:solidFill>
                  <a:srgbClr val="003E66"/>
                </a:solidFill>
                <a:latin typeface="Britannic Bold"/>
              </a:rPr>
              <a:t>12 a</a:t>
            </a:r>
            <a:r>
              <a:rPr lang="it-IT" sz="2400" cap="all" dirty="0" smtClean="0">
                <a:solidFill>
                  <a:srgbClr val="003E66"/>
                </a:solidFill>
                <a:latin typeface="Britannic Bold"/>
              </a:rPr>
              <a:t>prile 2017</a:t>
            </a:r>
          </a:p>
          <a:p>
            <a:pPr lvl="0" algn="ctr"/>
            <a:endParaRPr lang="it-IT" sz="2400" cap="all" dirty="0">
              <a:solidFill>
                <a:srgbClr val="1E5578"/>
              </a:solidFill>
              <a:latin typeface="Britannic Bold"/>
            </a:endParaRPr>
          </a:p>
          <a:p>
            <a:r>
              <a:rPr lang="it-IT" sz="2800" dirty="0" smtClean="0">
                <a:solidFill>
                  <a:srgbClr val="C00000"/>
                </a:solidFill>
                <a:latin typeface="+mj-lt"/>
              </a:rPr>
              <a:t>         Torino </a:t>
            </a:r>
          </a:p>
          <a:p>
            <a:r>
              <a:rPr lang="it-IT" sz="2800" dirty="0" smtClean="0">
                <a:solidFill>
                  <a:srgbClr val="C00000"/>
                </a:solidFill>
                <a:latin typeface="+mj-lt"/>
              </a:rPr>
              <a:t>   Liceo D’Azeglio</a:t>
            </a:r>
          </a:p>
          <a:p>
            <a:endParaRPr lang="it-IT" sz="2800" dirty="0" smtClean="0">
              <a:solidFill>
                <a:srgbClr val="C00000"/>
              </a:solidFill>
              <a:latin typeface="+mj-lt"/>
            </a:endParaRPr>
          </a:p>
          <a:p>
            <a:pPr lvl="0" algn="ctr"/>
            <a:r>
              <a:rPr lang="it-IT" sz="1900" dirty="0" smtClean="0">
                <a:solidFill>
                  <a:srgbClr val="003E66"/>
                </a:solidFill>
                <a:latin typeface="Britannic Bold"/>
              </a:rPr>
              <a:t>Area </a:t>
            </a:r>
            <a:r>
              <a:rPr lang="it-IT" sz="1900" dirty="0">
                <a:solidFill>
                  <a:srgbClr val="003E66"/>
                </a:solidFill>
                <a:latin typeface="Britannic Bold"/>
              </a:rPr>
              <a:t>formazione/Ufficio I </a:t>
            </a:r>
            <a:r>
              <a:rPr lang="it-IT" sz="1900" dirty="0" smtClean="0">
                <a:solidFill>
                  <a:srgbClr val="003E66"/>
                </a:solidFill>
                <a:latin typeface="Britannic Bold"/>
              </a:rPr>
              <a:t> </a:t>
            </a:r>
            <a:r>
              <a:rPr lang="it-IT" sz="1900" dirty="0">
                <a:solidFill>
                  <a:srgbClr val="003E66"/>
                </a:solidFill>
                <a:latin typeface="Britannic Bold"/>
              </a:rPr>
              <a:t>USR Piemonte</a:t>
            </a:r>
          </a:p>
          <a:p>
            <a:endParaRPr lang="it-IT" sz="2800" dirty="0">
              <a:solidFill>
                <a:srgbClr val="C00000"/>
              </a:solidFill>
              <a:latin typeface="+mj-lt"/>
            </a:endParaRPr>
          </a:p>
          <a:p>
            <a:endParaRPr lang="it-IT" sz="1400" cap="small" dirty="0" smtClean="0">
              <a:solidFill>
                <a:srgbClr val="C00000"/>
              </a:solidFill>
              <a:latin typeface="Britannic Bold" panose="020B0903060703020204" pitchFamily="34" charset="0"/>
            </a:endParaRPr>
          </a:p>
          <a:p>
            <a:pPr marL="285750" indent="-285750">
              <a:buFontTx/>
              <a:buChar char="-"/>
            </a:pPr>
            <a:endParaRPr lang="it-IT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84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plate_presentazione_USR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1E5578"/>
      </a:accent1>
      <a:accent2>
        <a:srgbClr val="E9194A"/>
      </a:accent2>
      <a:accent3>
        <a:srgbClr val="7030A0"/>
      </a:accent3>
      <a:accent4>
        <a:srgbClr val="B4992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_template_pptxUSR">
      <a:majorFont>
        <a:latin typeface="Britannic Bold"/>
        <a:ea typeface=""/>
        <a:cs typeface=""/>
      </a:majorFont>
      <a:minorFont>
        <a:latin typeface="Harlow Solid Italic"/>
        <a:ea typeface=""/>
        <a:cs typeface="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LOGOusr</Template>
  <TotalTime>2603</TotalTime>
  <Words>49</Words>
  <Application>Microsoft Office PowerPoint</Application>
  <PresentationFormat>Presentazione su schermo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Administrator</cp:lastModifiedBy>
  <cp:revision>287</cp:revision>
  <dcterms:created xsi:type="dcterms:W3CDTF">2015-11-24T14:21:07Z</dcterms:created>
  <dcterms:modified xsi:type="dcterms:W3CDTF">2017-04-11T10:05:39Z</dcterms:modified>
</cp:coreProperties>
</file>