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E680-6A66-4DEF-8559-85BD21622A60}" type="datetimeFigureOut">
              <a:rPr lang="it-IT" smtClean="0"/>
              <a:t>26/01/2015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98D3-6557-4BCA-B75E-1DCC4646E7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11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398D3-6557-4BCA-B75E-1DCC4646E72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9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EC12-55D0-48B0-8539-3E507C041957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4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07FD-4F2F-42F6-AAE4-C0CC90370553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36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2BC0-47F7-4E00-8D57-7ABA3D604379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1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170-3F68-44E7-88FE-DC5FC7E81141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2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F4D8-BD13-456E-BFB4-F511019F4355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80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7C52-95DB-417F-98EB-0D8C56C03908}" type="datetime1">
              <a:rPr lang="it-IT" smtClean="0"/>
              <a:t>26/01/2015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0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AA0F-FFD5-48EB-9F85-DA2168886199}" type="datetime1">
              <a:rPr lang="it-IT" smtClean="0"/>
              <a:t>26/01/2015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18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81A3-1C2E-4E1F-AA69-CB4CF6EC276B}" type="datetime1">
              <a:rPr lang="it-IT" smtClean="0"/>
              <a:t>26/01/2015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4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80AA-7215-4946-8679-D8D6C762DB68}" type="datetime1">
              <a:rPr lang="it-IT" smtClean="0"/>
              <a:t>26/01/2015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33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4E13-3B3D-40B1-A0EB-55FA93DAE8F6}" type="datetime1">
              <a:rPr lang="it-IT" smtClean="0"/>
              <a:t>26/01/2015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01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8ECF-B626-4D3E-9B7F-DC1EC98F2C20}" type="datetime1">
              <a:rPr lang="it-IT" smtClean="0"/>
              <a:t>26/01/2015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1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E8BE-863C-49CF-8274-63B009E52402}" type="datetime1">
              <a:rPr lang="it-IT" smtClean="0"/>
              <a:t>26/01/2015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4F5B4-82C8-44E5-BFA6-58FEB2B852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88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LINEE GUIDA 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PER LA STESURA DEL PROGETTO EDUCATIVO</a:t>
            </a:r>
          </a:p>
          <a:p>
            <a:endParaRPr lang="it-IT" sz="2800" dirty="0"/>
          </a:p>
          <a:p>
            <a:r>
              <a:rPr lang="it-IT" sz="2000" dirty="0" smtClean="0">
                <a:latin typeface="Bookman Old Style" panose="02050604050505020204" pitchFamily="18" charset="0"/>
              </a:rPr>
              <a:t>A cura del Dir. Tecnico Pierangela DAGNA</a:t>
            </a:r>
            <a:endParaRPr lang="it-IT" sz="20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Logo Sezione Primavera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353" y="686164"/>
            <a:ext cx="2114804" cy="97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_definitivo_al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97" y="505155"/>
            <a:ext cx="4281170" cy="170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32432" y="2211864"/>
            <a:ext cx="40005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Ufficio Dirigenti Tecnici</a:t>
            </a:r>
            <a:r>
              <a:rPr kumimoji="0" lang="it-IT" altLang="it-IT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English111 Adagio BT" charset="0"/>
              </a:rPr>
              <a:t> 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7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58368" y="633984"/>
            <a:ext cx="108264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DOCUMENTO elaborato dal CTS SEZIONI PRIMAVERA – USR PIEMONTE</a:t>
            </a:r>
          </a:p>
          <a:p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                                          dal DIR. TECNICO Elisabetta MILAZZO – USR PIEMONTE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Datato: 17 ottobre 2014</a:t>
            </a:r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3600" b="1" dirty="0" smtClean="0"/>
              <a:t>Di cosa si tratta?</a:t>
            </a:r>
          </a:p>
          <a:p>
            <a:endParaRPr lang="it-IT" sz="3600" dirty="0"/>
          </a:p>
          <a:p>
            <a:pPr algn="ctr"/>
            <a:r>
              <a:rPr lang="it-IT" sz="3600" dirty="0" smtClean="0"/>
              <a:t>Di uno strumento di lavoro diretto alle sezioni primavera della regione Piemonte che intendano richiedere l’attivazione o la prosecuzione dell’attività, facilitando la riflessione pedagogica e la stesura dei progetti educativi</a:t>
            </a:r>
            <a:endParaRPr lang="it-IT" sz="3600" dirty="0"/>
          </a:p>
        </p:txBody>
      </p:sp>
      <p:pic>
        <p:nvPicPr>
          <p:cNvPr id="5" name="Picture 2" descr="Logo Sezione Primaver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644" y="2036064"/>
            <a:ext cx="1516155" cy="70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98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3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58368" y="633984"/>
            <a:ext cx="10826496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LINEE GUIDA  come:</a:t>
            </a:r>
          </a:p>
          <a:p>
            <a:endParaRPr lang="it-IT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Strumento di lavoro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Strumento UTILE ma NON PRESCRITTIVO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Occasione di riflessione pedagogica, di scambio e confronto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Riferimento per la stesura del progetto educativo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Strumento che valorizza la ricchezza e la diversità delle esperienze sul territorio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Contiene i punti «fondanti» del servizio sezioni primavera – utile riferimento anche ai fini di una comparabilità dei vari progetti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/>
          </a:p>
        </p:txBody>
      </p:sp>
      <p:pic>
        <p:nvPicPr>
          <p:cNvPr id="5" name="Picture 2" descr="Logo Sezione Primaver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612" y="1328928"/>
            <a:ext cx="1516155" cy="70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67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4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19328" y="633984"/>
            <a:ext cx="1076553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PRINCIPI DI FONDO delle LINEE GUIDA:</a:t>
            </a:r>
          </a:p>
          <a:p>
            <a:endParaRPr lang="it-IT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Visione ecologica del bambino inserito in un contesto di vita e di relazione che lo influenzano profondamente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Valorizzare l’identità e l’unicità dell’esperienza sez. primavera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Sviluppare percorsi di continuità e verticalità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3200" dirty="0" smtClean="0"/>
              <a:t>Professionalità del lavoro dell’educatore:</a:t>
            </a:r>
          </a:p>
          <a:p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/>
          </a:p>
        </p:txBody>
      </p:sp>
      <p:pic>
        <p:nvPicPr>
          <p:cNvPr id="5" name="Picture 2" descr="Logo Sezione Primaver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645" y="755904"/>
            <a:ext cx="1516155" cy="70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767072" y="4023360"/>
            <a:ext cx="4437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Osservazione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Progettazione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Verifica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Valutazione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documentazione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186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 TECNICO P. DAGNA                USR PIEMONTE                            Torino, 27/01/2015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F5B4-82C8-44E5-BFA6-58FEB2B85285}" type="slidenum">
              <a:rPr lang="it-IT" smtClean="0"/>
              <a:t>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58368" y="633984"/>
            <a:ext cx="1082649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I CONTENUTI delle LINEE GUIDA </a:t>
            </a:r>
            <a:r>
              <a:rPr lang="it-IT" sz="3600" dirty="0">
                <a:solidFill>
                  <a:srgbClr val="FF0000"/>
                </a:solidFill>
              </a:rPr>
              <a:t>(</a:t>
            </a:r>
            <a:r>
              <a:rPr lang="it-IT" sz="3600" dirty="0" smtClean="0">
                <a:solidFill>
                  <a:srgbClr val="FF0000"/>
                </a:solidFill>
              </a:rPr>
              <a:t>in breve):</a:t>
            </a:r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>
              <a:solidFill>
                <a:srgbClr val="FF0000"/>
              </a:solidFill>
            </a:endParaRPr>
          </a:p>
          <a:p>
            <a:endParaRPr lang="it-IT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4800" dirty="0" smtClean="0"/>
              <a:t>Il contesto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4800" dirty="0" smtClean="0"/>
              <a:t>La riflessione pedagogica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4800" dirty="0" smtClean="0"/>
              <a:t>L’attività professionale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4800" dirty="0" smtClean="0"/>
              <a:t>La qualità</a:t>
            </a:r>
          </a:p>
          <a:p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/>
          </a:p>
        </p:txBody>
      </p:sp>
      <p:pic>
        <p:nvPicPr>
          <p:cNvPr id="5" name="Picture 2" descr="Logo Sezione Primaver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612" y="1328928"/>
            <a:ext cx="1516155" cy="70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508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252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English111 Adagio BT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5</cp:revision>
  <dcterms:created xsi:type="dcterms:W3CDTF">2015-01-26T21:33:16Z</dcterms:created>
  <dcterms:modified xsi:type="dcterms:W3CDTF">2015-01-26T22:17:10Z</dcterms:modified>
</cp:coreProperties>
</file>