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25"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it-IT" sz="3200" b="0" strike="noStrike" spc="-1">
              <a:latin typeface="Arial"/>
            </a:endParaRPr>
          </a:p>
        </p:txBody>
      </p:sp>
      <p:sp>
        <p:nvSpPr>
          <p:cNvPr id="26"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3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31"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33"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it-IT" sz="3200" b="0" strike="noStrike" spc="-1">
              <a:latin typeface="Arial"/>
            </a:endParaRPr>
          </a:p>
        </p:txBody>
      </p:sp>
      <p:sp>
        <p:nvSpPr>
          <p:cNvPr id="34"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it-IT" sz="3200" b="0" strike="noStrike" spc="-1">
              <a:latin typeface="Arial"/>
            </a:endParaRPr>
          </a:p>
        </p:txBody>
      </p:sp>
      <p:sp>
        <p:nvSpPr>
          <p:cNvPr id="35"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it-IT" sz="3200" b="0" strike="noStrike" spc="-1">
              <a:latin typeface="Arial"/>
            </a:endParaRPr>
          </a:p>
        </p:txBody>
      </p:sp>
      <p:sp>
        <p:nvSpPr>
          <p:cNvPr id="36"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it-IT" sz="3200" b="0" strike="noStrike" spc="-1">
              <a:latin typeface="Arial"/>
            </a:endParaRPr>
          </a:p>
        </p:txBody>
      </p:sp>
      <p:sp>
        <p:nvSpPr>
          <p:cNvPr id="37"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it-IT" sz="3200" b="0" strike="noStrike" spc="-1">
              <a:latin typeface="Arial"/>
            </a:endParaRPr>
          </a:p>
        </p:txBody>
      </p:sp>
      <p:sp>
        <p:nvSpPr>
          <p:cNvPr id="38"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3"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5"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7"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48"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810000" y="1475280"/>
            <a:ext cx="10571040" cy="137160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5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53"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
        <p:nvSpPr>
          <p:cNvPr id="5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4" name="PlaceHolder 2"/>
          <p:cNvSpPr>
            <a:spLocks noGrp="1"/>
          </p:cNvSpPr>
          <p:nvPr>
            <p:ph type="subTitle"/>
          </p:nvPr>
        </p:nvSpPr>
        <p:spPr>
          <a:xfrm>
            <a:off x="609480" y="1604520"/>
            <a:ext cx="10972080" cy="397692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56"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5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5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2"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4" name="PlaceHolder 2"/>
          <p:cNvSpPr>
            <a:spLocks noGrp="1"/>
          </p:cNvSpPr>
          <p:nvPr>
            <p:ph type="body"/>
          </p:nvPr>
        </p:nvSpPr>
        <p:spPr>
          <a:xfrm>
            <a:off x="609480" y="1604520"/>
            <a:ext cx="10972080" cy="1896840"/>
          </a:xfrm>
          <a:prstGeom prst="rect">
            <a:avLst/>
          </a:prstGeom>
        </p:spPr>
        <p:txBody>
          <a:bodyPr lIns="0" tIns="0" rIns="0" bIns="0">
            <a:normAutofit/>
          </a:bodyPr>
          <a:lstStyle/>
          <a:p>
            <a:endParaRPr lang="it-IT" sz="3200" b="0" strike="noStrike" spc="-1">
              <a:latin typeface="Arial"/>
            </a:endParaRPr>
          </a:p>
        </p:txBody>
      </p:sp>
      <p:sp>
        <p:nvSpPr>
          <p:cNvPr id="65" name="PlaceHolder 3"/>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6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6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
        <p:nvSpPr>
          <p:cNvPr id="7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72" name="PlaceHolder 2"/>
          <p:cNvSpPr>
            <a:spLocks noGrp="1"/>
          </p:cNvSpPr>
          <p:nvPr>
            <p:ph type="body"/>
          </p:nvPr>
        </p:nvSpPr>
        <p:spPr>
          <a:xfrm>
            <a:off x="609480" y="1604520"/>
            <a:ext cx="3532680" cy="1896840"/>
          </a:xfrm>
          <a:prstGeom prst="rect">
            <a:avLst/>
          </a:prstGeom>
        </p:spPr>
        <p:txBody>
          <a:bodyPr lIns="0" tIns="0" rIns="0" bIns="0">
            <a:normAutofit/>
          </a:bodyPr>
          <a:lstStyle/>
          <a:p>
            <a:endParaRPr lang="it-IT" sz="3200" b="0" strike="noStrike" spc="-1">
              <a:latin typeface="Arial"/>
            </a:endParaRPr>
          </a:p>
        </p:txBody>
      </p:sp>
      <p:sp>
        <p:nvSpPr>
          <p:cNvPr id="73" name="PlaceHolder 3"/>
          <p:cNvSpPr>
            <a:spLocks noGrp="1"/>
          </p:cNvSpPr>
          <p:nvPr>
            <p:ph type="body"/>
          </p:nvPr>
        </p:nvSpPr>
        <p:spPr>
          <a:xfrm>
            <a:off x="4319280" y="1604520"/>
            <a:ext cx="3532680" cy="1896840"/>
          </a:xfrm>
          <a:prstGeom prst="rect">
            <a:avLst/>
          </a:prstGeom>
        </p:spPr>
        <p:txBody>
          <a:bodyPr lIns="0" tIns="0" rIns="0" bIns="0">
            <a:normAutofit/>
          </a:bodyPr>
          <a:lstStyle/>
          <a:p>
            <a:endParaRPr lang="it-IT" sz="3200" b="0" strike="noStrike" spc="-1">
              <a:latin typeface="Arial"/>
            </a:endParaRPr>
          </a:p>
        </p:txBody>
      </p:sp>
      <p:sp>
        <p:nvSpPr>
          <p:cNvPr id="74" name="PlaceHolder 4"/>
          <p:cNvSpPr>
            <a:spLocks noGrp="1"/>
          </p:cNvSpPr>
          <p:nvPr>
            <p:ph type="body"/>
          </p:nvPr>
        </p:nvSpPr>
        <p:spPr>
          <a:xfrm>
            <a:off x="8028720" y="1604520"/>
            <a:ext cx="3532680" cy="1896840"/>
          </a:xfrm>
          <a:prstGeom prst="rect">
            <a:avLst/>
          </a:prstGeom>
        </p:spPr>
        <p:txBody>
          <a:bodyPr lIns="0" tIns="0" rIns="0" bIns="0">
            <a:normAutofit/>
          </a:bodyPr>
          <a:lstStyle/>
          <a:p>
            <a:endParaRPr lang="it-IT" sz="3200" b="0" strike="noStrike" spc="-1">
              <a:latin typeface="Arial"/>
            </a:endParaRPr>
          </a:p>
        </p:txBody>
      </p:sp>
      <p:sp>
        <p:nvSpPr>
          <p:cNvPr id="75" name="PlaceHolder 5"/>
          <p:cNvSpPr>
            <a:spLocks noGrp="1"/>
          </p:cNvSpPr>
          <p:nvPr>
            <p:ph type="body"/>
          </p:nvPr>
        </p:nvSpPr>
        <p:spPr>
          <a:xfrm>
            <a:off x="609480" y="3682080"/>
            <a:ext cx="3532680" cy="1896840"/>
          </a:xfrm>
          <a:prstGeom prst="rect">
            <a:avLst/>
          </a:prstGeom>
        </p:spPr>
        <p:txBody>
          <a:bodyPr lIns="0" tIns="0" rIns="0" bIns="0">
            <a:normAutofit/>
          </a:bodyPr>
          <a:lstStyle/>
          <a:p>
            <a:endParaRPr lang="it-IT" sz="3200" b="0" strike="noStrike" spc="-1">
              <a:latin typeface="Arial"/>
            </a:endParaRPr>
          </a:p>
        </p:txBody>
      </p:sp>
      <p:sp>
        <p:nvSpPr>
          <p:cNvPr id="76" name="PlaceHolder 6"/>
          <p:cNvSpPr>
            <a:spLocks noGrp="1"/>
          </p:cNvSpPr>
          <p:nvPr>
            <p:ph type="body"/>
          </p:nvPr>
        </p:nvSpPr>
        <p:spPr>
          <a:xfrm>
            <a:off x="4319280" y="3682080"/>
            <a:ext cx="3532680" cy="1896840"/>
          </a:xfrm>
          <a:prstGeom prst="rect">
            <a:avLst/>
          </a:prstGeom>
        </p:spPr>
        <p:txBody>
          <a:bodyPr lIns="0" tIns="0" rIns="0" bIns="0">
            <a:normAutofit/>
          </a:bodyPr>
          <a:lstStyle/>
          <a:p>
            <a:endParaRPr lang="it-IT" sz="3200" b="0" strike="noStrike" spc="-1">
              <a:latin typeface="Arial"/>
            </a:endParaRPr>
          </a:p>
        </p:txBody>
      </p:sp>
      <p:sp>
        <p:nvSpPr>
          <p:cNvPr id="77" name="PlaceHolder 7"/>
          <p:cNvSpPr>
            <a:spLocks noGrp="1"/>
          </p:cNvSpPr>
          <p:nvPr>
            <p:ph type="body"/>
          </p:nvPr>
        </p:nvSpPr>
        <p:spPr>
          <a:xfrm>
            <a:off x="8028720" y="3682080"/>
            <a:ext cx="35326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6" name="PlaceHolder 2"/>
          <p:cNvSpPr>
            <a:spLocks noGrp="1"/>
          </p:cNvSpPr>
          <p:nvPr>
            <p:ph type="body"/>
          </p:nvPr>
        </p:nvSpPr>
        <p:spPr>
          <a:xfrm>
            <a:off x="609480" y="1604520"/>
            <a:ext cx="109720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8"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9"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810000" y="1475280"/>
            <a:ext cx="10571040" cy="1371600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14" name="PlaceHolder 3"/>
          <p:cNvSpPr>
            <a:spLocks noGrp="1"/>
          </p:cNvSpPr>
          <p:nvPr>
            <p:ph type="body"/>
          </p:nvPr>
        </p:nvSpPr>
        <p:spPr>
          <a:xfrm>
            <a:off x="6231960" y="1604520"/>
            <a:ext cx="5354280" cy="3976920"/>
          </a:xfrm>
          <a:prstGeom prst="rect">
            <a:avLst/>
          </a:prstGeom>
        </p:spPr>
        <p:txBody>
          <a:bodyPr lIns="0" tIns="0" rIns="0" bIns="0">
            <a:normAutofit/>
          </a:bodyPr>
          <a:lstStyle/>
          <a:p>
            <a:endParaRPr lang="it-IT" sz="3200" b="0" strike="noStrike" spc="-1">
              <a:latin typeface="Arial"/>
            </a:endParaRPr>
          </a:p>
        </p:txBody>
      </p:sp>
      <p:sp>
        <p:nvSpPr>
          <p:cNvPr id="1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17" name="PlaceHolder 2"/>
          <p:cNvSpPr>
            <a:spLocks noGrp="1"/>
          </p:cNvSpPr>
          <p:nvPr>
            <p:ph type="body"/>
          </p:nvPr>
        </p:nvSpPr>
        <p:spPr>
          <a:xfrm>
            <a:off x="609480" y="1604520"/>
            <a:ext cx="5354280" cy="3976920"/>
          </a:xfrm>
          <a:prstGeom prst="rect">
            <a:avLst/>
          </a:prstGeom>
        </p:spPr>
        <p:txBody>
          <a:bodyPr lIns="0" tIns="0" rIns="0" bIns="0">
            <a:normAutofit/>
          </a:bodyPr>
          <a:lstStyle/>
          <a:p>
            <a:endParaRPr lang="it-IT" sz="3200" b="0" strike="noStrike" spc="-1">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10000" y="1449000"/>
            <a:ext cx="10571040" cy="2970000"/>
          </a:xfrm>
          <a:prstGeom prst="rect">
            <a:avLst/>
          </a:prstGeom>
        </p:spPr>
        <p:txBody>
          <a:bodyPr lIns="0" tIns="0" rIns="0" bIns="0" anchor="ctr">
            <a:noAutofit/>
          </a:bodyPr>
          <a:lstStyle/>
          <a:p>
            <a:pPr algn="ctr"/>
            <a:endParaRPr lang="it-IT" sz="4400" b="0" strike="noStrike" spc="-1">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3200" b="0" strike="noStrike" spc="-1">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3200" b="0" strike="noStrike" spc="-1">
              <a:latin typeface="Arial"/>
            </a:endParaRPr>
          </a:p>
        </p:txBody>
      </p:sp>
      <p:sp>
        <p:nvSpPr>
          <p:cNvPr id="23" name="PlaceHolder 4"/>
          <p:cNvSpPr>
            <a:spLocks noGrp="1"/>
          </p:cNvSpPr>
          <p:nvPr>
            <p:ph type="body"/>
          </p:nvPr>
        </p:nvSpPr>
        <p:spPr>
          <a:xfrm>
            <a:off x="609480" y="3682080"/>
            <a:ext cx="10972080" cy="1896840"/>
          </a:xfrm>
          <a:prstGeom prst="rect">
            <a:avLst/>
          </a:prstGeom>
        </p:spPr>
        <p:txBody>
          <a:bodyPr lIns="0" tIns="0" rIns="0" bIns="0">
            <a:normAutofit/>
          </a:bodyPr>
          <a:lstStyle/>
          <a:p>
            <a:endParaRPr lang="it-I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75F55"/>
        </a:solidFill>
        <a:effectLst/>
      </p:bgPr>
    </p:bg>
    <p:spTree>
      <p:nvGrpSpPr>
        <p:cNvPr id="1" name=""/>
        <p:cNvGrpSpPr/>
        <p:nvPr/>
      </p:nvGrpSpPr>
      <p:grpSpPr>
        <a:xfrm>
          <a:off x="0" y="0"/>
          <a:ext cx="0" cy="0"/>
          <a:chOff x="0" y="0"/>
          <a:chExt cx="0" cy="0"/>
        </a:xfrm>
      </p:grpSpPr>
      <p:sp>
        <p:nvSpPr>
          <p:cNvPr id="3" name="CustomShape 1"/>
          <p:cNvSpPr/>
          <p:nvPr/>
        </p:nvSpPr>
        <p:spPr>
          <a:xfrm>
            <a:off x="0" y="0"/>
            <a:ext cx="12191040" cy="2184840"/>
          </a:xfrm>
          <a:custGeom>
            <a:avLst/>
            <a:gdLst/>
            <a:ahLst/>
            <a:cxnLst/>
            <a:rect l="l" t="t"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0">
            <a:blip r:embed="rId14"/>
            <a:tile/>
          </a:blipFill>
          <a:ln cap="rnd">
            <a:solidFill>
              <a:srgbClr val="8EB1C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PlaceHolder 2"/>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it-IT" sz="4400" b="0" strike="noStrike" spc="-1">
                <a:latin typeface="Arial"/>
              </a:rPr>
              <a:t>Fai clic per modificare il formato del testo del titolo</a:t>
            </a:r>
          </a:p>
        </p:txBody>
      </p:sp>
      <p:sp>
        <p:nvSpPr>
          <p:cNvPr id="2"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3200" b="0" strike="noStrike" spc="-1">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2800" b="0" strike="noStrike" spc="-1">
                <a:latin typeface="Arial"/>
              </a:rPr>
              <a:t>Secondo livello struttura</a:t>
            </a:r>
          </a:p>
          <a:p>
            <a:pPr marL="1296000" lvl="2" indent="-288000">
              <a:spcBef>
                <a:spcPts val="850"/>
              </a:spcBef>
              <a:buClr>
                <a:srgbClr val="000000"/>
              </a:buClr>
              <a:buSzPct val="45000"/>
              <a:buFont typeface="Wingdings" charset="2"/>
              <a:buChar char=""/>
            </a:pPr>
            <a:r>
              <a:rPr lang="it-IT" sz="2400" b="0" strike="noStrike" spc="-1">
                <a:latin typeface="Arial"/>
              </a:rPr>
              <a:t>Terzo livello struttura</a:t>
            </a:r>
          </a:p>
          <a:p>
            <a:pPr marL="1728000" lvl="3" indent="-216000">
              <a:spcBef>
                <a:spcPts val="567"/>
              </a:spcBef>
              <a:buClr>
                <a:srgbClr val="000000"/>
              </a:buClr>
              <a:buSzPct val="75000"/>
              <a:buFont typeface="Symbol" charset="2"/>
              <a:buChar char=""/>
            </a:pPr>
            <a:r>
              <a:rPr lang="it-IT" sz="2000" b="0" strike="noStrike" spc="-1">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9" name="CustomShape 1"/>
          <p:cNvSpPr/>
          <p:nvPr/>
        </p:nvSpPr>
        <p:spPr>
          <a:xfrm>
            <a:off x="0" y="-3240"/>
            <a:ext cx="12191040" cy="5202720"/>
          </a:xfrm>
          <a:custGeom>
            <a:avLst/>
            <a:gdLst/>
            <a:ahLst/>
            <a:cxnLst/>
            <a:rect l="l" t="t"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0">
            <a:blip r:embed="rId14"/>
            <a:tile/>
          </a:blipFill>
          <a:ln cap="rnd">
            <a:solidFill>
              <a:srgbClr val="8EB1C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 name="PlaceHolder 2"/>
          <p:cNvSpPr>
            <a:spLocks noGrp="1"/>
          </p:cNvSpPr>
          <p:nvPr>
            <p:ph type="title"/>
          </p:nvPr>
        </p:nvSpPr>
        <p:spPr>
          <a:xfrm>
            <a:off x="810000" y="1449000"/>
            <a:ext cx="10571040" cy="2970000"/>
          </a:xfrm>
          <a:prstGeom prst="rect">
            <a:avLst/>
          </a:prstGeom>
        </p:spPr>
        <p:txBody>
          <a:bodyPr lIns="0" tIns="0" rIns="0" bIns="0" anchor="ctr">
            <a:noAutofit/>
          </a:bodyPr>
          <a:lstStyle/>
          <a:p>
            <a:pPr algn="ctr"/>
            <a:r>
              <a:rPr lang="it-IT" sz="1800" b="0" strike="noStrike" spc="-1">
                <a:latin typeface="Arial"/>
              </a:rPr>
              <a:t>Fai clic per modificare il formato del testo del titolo</a:t>
            </a:r>
          </a:p>
        </p:txBody>
      </p:sp>
      <p:sp>
        <p:nvSpPr>
          <p:cNvPr id="41" name="PlaceHolder 3"/>
          <p:cNvSpPr>
            <a:spLocks noGrp="1"/>
          </p:cNvSpPr>
          <p:nvPr>
            <p:ph type="body"/>
          </p:nvPr>
        </p:nvSpPr>
        <p:spPr>
          <a:xfrm>
            <a:off x="609480" y="1604520"/>
            <a:ext cx="10972080" cy="39769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it-IT" sz="1800" b="0" strike="noStrike" spc="-1">
                <a:latin typeface="Arial"/>
              </a:rPr>
              <a:t>Fai clic per modificare il formato del testo della struttura</a:t>
            </a:r>
          </a:p>
          <a:p>
            <a:pPr marL="864000" lvl="1" indent="-324000" algn="ctr">
              <a:spcBef>
                <a:spcPts val="1134"/>
              </a:spcBef>
              <a:buClr>
                <a:srgbClr val="000000"/>
              </a:buClr>
              <a:buSzPct val="75000"/>
              <a:buFont typeface="Symbol" charset="2"/>
              <a:buChar char=""/>
            </a:pPr>
            <a:r>
              <a:rPr lang="it-IT" sz="1800" b="0" strike="noStrike" spc="-1">
                <a:latin typeface="Arial"/>
              </a:rPr>
              <a:t>Secondo livello struttura</a:t>
            </a:r>
          </a:p>
          <a:p>
            <a:pPr marL="1296000" lvl="2" indent="-288000" algn="ctr">
              <a:spcBef>
                <a:spcPts val="850"/>
              </a:spcBef>
              <a:buClr>
                <a:srgbClr val="000000"/>
              </a:buClr>
              <a:buSzPct val="45000"/>
              <a:buFont typeface="Wingdings" charset="2"/>
              <a:buChar char=""/>
            </a:pPr>
            <a:r>
              <a:rPr lang="it-IT" sz="1800" b="0" strike="noStrike" spc="-1">
                <a:latin typeface="Arial"/>
              </a:rPr>
              <a:t>Terzo livello struttura</a:t>
            </a:r>
          </a:p>
          <a:p>
            <a:pPr marL="1728000" lvl="3" indent="-216000" algn="ctr">
              <a:spcBef>
                <a:spcPts val="567"/>
              </a:spcBef>
              <a:buClr>
                <a:srgbClr val="000000"/>
              </a:buClr>
              <a:buSzPct val="75000"/>
              <a:buFont typeface="Symbol" charset="2"/>
              <a:buChar char=""/>
            </a:pPr>
            <a:r>
              <a:rPr lang="it-IT" sz="1800" b="0" strike="noStrike" spc="-1">
                <a:latin typeface="Arial"/>
              </a:rPr>
              <a:t>Quarto livello struttura</a:t>
            </a:r>
          </a:p>
          <a:p>
            <a:pPr marL="2160000" lvl="4" indent="-216000" algn="ctr">
              <a:spcBef>
                <a:spcPts val="283"/>
              </a:spcBef>
              <a:buClr>
                <a:srgbClr val="000000"/>
              </a:buClr>
              <a:buSzPct val="45000"/>
              <a:buFont typeface="Wingdings" charset="2"/>
              <a:buChar char=""/>
            </a:pPr>
            <a:r>
              <a:rPr lang="it-IT" sz="1800" b="0" strike="noStrike" spc="-1">
                <a:latin typeface="Arial"/>
              </a:rPr>
              <a:t>Quinto livello struttura</a:t>
            </a:r>
          </a:p>
          <a:p>
            <a:pPr marL="2592000" lvl="5" indent="-216000" algn="ctr">
              <a:spcBef>
                <a:spcPts val="283"/>
              </a:spcBef>
              <a:buClr>
                <a:srgbClr val="000000"/>
              </a:buClr>
              <a:buSzPct val="45000"/>
              <a:buFont typeface="Wingdings" charset="2"/>
              <a:buChar char=""/>
            </a:pPr>
            <a:r>
              <a:rPr lang="it-IT" sz="1800" b="0" strike="noStrike" spc="-1">
                <a:latin typeface="Arial"/>
              </a:rPr>
              <a:t>Sesto livello struttura</a:t>
            </a:r>
          </a:p>
          <a:p>
            <a:pPr marL="3024000" lvl="6" indent="-216000" algn="ctr">
              <a:spcBef>
                <a:spcPts val="283"/>
              </a:spcBef>
              <a:buClr>
                <a:srgbClr val="000000"/>
              </a:buClr>
              <a:buSzPct val="45000"/>
              <a:buFont typeface="Wingdings" charset="2"/>
              <a:buChar char=""/>
            </a:pPr>
            <a:r>
              <a:rPr lang="it-IT" sz="1800" b="0" strike="noStrike" spc="-1">
                <a:latin typeface="Arial"/>
              </a:rPr>
              <a:t>Settimo livello struttura</a:t>
            </a: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4318200" y="2332800"/>
            <a:ext cx="7213320" cy="4141800"/>
          </a:xfrm>
          <a:prstGeom prst="rect">
            <a:avLst/>
          </a:prstGeom>
          <a:gradFill rotWithShape="0">
            <a:gsLst>
              <a:gs pos="0">
                <a:srgbClr val="9CBCE0"/>
              </a:gs>
              <a:gs pos="100000">
                <a:srgbClr val="C3D4E9"/>
              </a:gs>
            </a:gsLst>
            <a:lin ang="13500000"/>
          </a:gradFill>
          <a:ln>
            <a:noFill/>
          </a:ln>
          <a:effectLst>
            <a:outerShdw>
              <a:srgbClr val="000000">
                <a:alpha val="60000"/>
              </a:srgbClr>
            </a:outerShdw>
          </a:effectLst>
        </p:spPr>
        <p:style>
          <a:lnRef idx="0">
            <a:scrgbClr r="0" g="0" b="0"/>
          </a:lnRef>
          <a:fillRef idx="0">
            <a:scrgbClr r="0" g="0" b="0"/>
          </a:fillRef>
          <a:effectRef idx="0">
            <a:scrgbClr r="0" g="0" b="0"/>
          </a:effectRef>
          <a:fontRef idx="minor"/>
        </p:style>
        <p:txBody>
          <a:bodyPr lIns="90000" tIns="45000" rIns="90000" bIns="45000" anchor="b">
            <a:noAutofit/>
          </a:bodyPr>
          <a:lstStyle/>
          <a:p>
            <a:pPr>
              <a:lnSpc>
                <a:spcPct val="100000"/>
              </a:lnSpc>
            </a:pPr>
            <a:br/>
            <a:br/>
            <a:br/>
            <a:br/>
            <a:br/>
            <a:br/>
            <a:r>
              <a:rPr lang="it-IT" sz="1800" b="1" i="1" strike="noStrike" spc="-1">
                <a:solidFill>
                  <a:srgbClr val="002060"/>
                </a:solidFill>
                <a:latin typeface="Arial"/>
                <a:ea typeface="Arial Unicode MS"/>
              </a:rPr>
              <a:t>In nome di Gigi Ghirotti abbiamo intrapreso un viaggio, incontrato persone, professionisti e studenti, ed insieme abbiamo riscoperto i valori della cura. </a:t>
            </a:r>
            <a:br/>
            <a:br/>
            <a:r>
              <a:rPr lang="it-IT" sz="1800" b="1" i="1" strike="noStrike" spc="-1">
                <a:solidFill>
                  <a:srgbClr val="002060"/>
                </a:solidFill>
                <a:latin typeface="Arial"/>
                <a:ea typeface="Arial Unicode MS"/>
              </a:rPr>
              <a:t>In nome di Ghirotti oggi scegliamo un luogo di studio e di conoscenza per affermare  il Valore della Cura e il rispetto del malato.</a:t>
            </a:r>
            <a:br/>
            <a:br/>
            <a:r>
              <a:rPr lang="it-IT" sz="1800" b="1" i="1" strike="noStrike" spc="-1">
                <a:solidFill>
                  <a:srgbClr val="002060"/>
                </a:solidFill>
                <a:latin typeface="Arial"/>
                <a:ea typeface="Arial Unicode MS"/>
              </a:rPr>
              <a:t>In nome di Ghirotti poniamo nelle mani dei giovani il suo messaggio come strumento per acquisire quello sguardo «di sbieco»  che permetta loro di orientarsi unendo i valori dell’impegno civile e della responsabilità professionale.</a:t>
            </a:r>
            <a:br/>
            <a:endParaRPr lang="it-IT" sz="1800" b="0" strike="noStrike" spc="-1">
              <a:latin typeface="Arial"/>
            </a:endParaRPr>
          </a:p>
        </p:txBody>
      </p:sp>
      <p:sp>
        <p:nvSpPr>
          <p:cNvPr id="79" name="CustomShape 2"/>
          <p:cNvSpPr/>
          <p:nvPr/>
        </p:nvSpPr>
        <p:spPr>
          <a:xfrm>
            <a:off x="5890680" y="250560"/>
            <a:ext cx="4913280" cy="433800"/>
          </a:xfrm>
          <a:prstGeom prst="rect">
            <a:avLst/>
          </a:prstGeom>
          <a:noFill/>
          <a:ln>
            <a:noFill/>
          </a:ln>
          <a:effectLst>
            <a:outerShdw>
              <a:srgbClr val="000000">
                <a:alpha val="40000"/>
              </a:srgbClr>
            </a:outerShdw>
          </a:effectLst>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spcBef>
                <a:spcPts val="720"/>
              </a:spcBef>
              <a:spcAft>
                <a:spcPts val="601"/>
              </a:spcAft>
            </a:pPr>
            <a:r>
              <a:rPr lang="it-IT" sz="3600" b="0" strike="noStrike" spc="-1">
                <a:solidFill>
                  <a:srgbClr val="4C4545"/>
                </a:solidFill>
                <a:latin typeface="Bell MT"/>
                <a:ea typeface="DejaVu Sans"/>
              </a:rPr>
              <a:t> In nome di Ghirotti</a:t>
            </a:r>
            <a:endParaRPr lang="it-IT" sz="3600" b="0" strike="noStrike" spc="-1">
              <a:latin typeface="Arial"/>
            </a:endParaRPr>
          </a:p>
        </p:txBody>
      </p:sp>
      <p:sp>
        <p:nvSpPr>
          <p:cNvPr id="80" name="CustomShape 3"/>
          <p:cNvSpPr/>
          <p:nvPr/>
        </p:nvSpPr>
        <p:spPr>
          <a:xfrm>
            <a:off x="645840" y="746640"/>
            <a:ext cx="2624760" cy="3497040"/>
          </a:xfrm>
          <a:prstGeom prst="rect">
            <a:avLst/>
          </a:prstGeom>
          <a:noFill/>
          <a:ln>
            <a:noFill/>
          </a:ln>
        </p:spPr>
        <p:style>
          <a:lnRef idx="0">
            <a:scrgbClr r="0" g="0" b="0"/>
          </a:lnRef>
          <a:fillRef idx="0">
            <a:scrgbClr r="0" g="0" b="0"/>
          </a:fillRef>
          <a:effectRef idx="0">
            <a:scrgbClr r="0" g="0" b="0"/>
          </a:effectRef>
          <a:fontRef idx="minor"/>
        </p:style>
      </p:sp>
      <p:sp>
        <p:nvSpPr>
          <p:cNvPr id="82" name="CustomShape 4"/>
          <p:cNvSpPr/>
          <p:nvPr/>
        </p:nvSpPr>
        <p:spPr>
          <a:xfrm>
            <a:off x="4318200" y="966600"/>
            <a:ext cx="7213320" cy="1198875"/>
          </a:xfrm>
          <a:prstGeom prst="rect">
            <a:avLst/>
          </a:prstGeom>
          <a:gradFill rotWithShape="0">
            <a:gsLst>
              <a:gs pos="0">
                <a:srgbClr val="9CBCE0">
                  <a:alpha val="58039"/>
                </a:srgbClr>
              </a:gs>
              <a:gs pos="100000">
                <a:srgbClr val="C3D4E9"/>
              </a:gs>
            </a:gsLst>
            <a:lin ang="2700000"/>
          </a:gra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1" i="1" strike="noStrike" spc="-1" dirty="0">
                <a:solidFill>
                  <a:srgbClr val="558BB8"/>
                </a:solidFill>
                <a:latin typeface="Arial Unicode MS"/>
                <a:ea typeface="Arial Unicode MS"/>
              </a:rPr>
              <a:t>10 dicembre 2020  </a:t>
            </a:r>
            <a:endParaRPr lang="it-IT" sz="1800" b="0" strike="noStrike" spc="-1" dirty="0">
              <a:latin typeface="Arial"/>
            </a:endParaRPr>
          </a:p>
          <a:p>
            <a:pPr algn="ctr">
              <a:lnSpc>
                <a:spcPct val="100000"/>
              </a:lnSpc>
            </a:pPr>
            <a:r>
              <a:rPr lang="it-IT" sz="1800" b="0" i="1" strike="noStrike" spc="-1" dirty="0">
                <a:solidFill>
                  <a:srgbClr val="002060"/>
                </a:solidFill>
                <a:latin typeface="Arial Unicode MS"/>
                <a:ea typeface="Arial Unicode MS"/>
              </a:rPr>
              <a:t>Inaugurazione </a:t>
            </a:r>
            <a:endParaRPr lang="it-IT" sz="1800" b="0" strike="noStrike" spc="-1" dirty="0">
              <a:latin typeface="Arial"/>
            </a:endParaRPr>
          </a:p>
          <a:p>
            <a:pPr algn="ctr">
              <a:lnSpc>
                <a:spcPct val="100000"/>
              </a:lnSpc>
            </a:pPr>
            <a:r>
              <a:rPr lang="it-IT" sz="1800" b="1" i="1" strike="noStrike" spc="-1" dirty="0">
                <a:solidFill>
                  <a:srgbClr val="002060"/>
                </a:solidFill>
                <a:latin typeface="Arial Unicode MS"/>
                <a:ea typeface="Arial Unicode MS"/>
              </a:rPr>
              <a:t>Sala Conferenze Gigi Ghirotti </a:t>
            </a:r>
            <a:r>
              <a:rPr lang="it-IT" sz="1800" b="0" i="1" strike="noStrike" spc="-1" dirty="0">
                <a:solidFill>
                  <a:srgbClr val="002060"/>
                </a:solidFill>
                <a:latin typeface="Arial Unicode MS"/>
                <a:ea typeface="Arial Unicode MS"/>
              </a:rPr>
              <a:t>ASL Città di Torino e </a:t>
            </a:r>
            <a:endParaRPr lang="it-IT" sz="1800" b="0" strike="noStrike" spc="-1" dirty="0">
              <a:latin typeface="Arial"/>
            </a:endParaRPr>
          </a:p>
          <a:p>
            <a:pPr algn="ctr">
              <a:lnSpc>
                <a:spcPct val="100000"/>
              </a:lnSpc>
            </a:pPr>
            <a:r>
              <a:rPr lang="it-IT" sz="1800" b="1" i="1" strike="noStrike" spc="-1" dirty="0">
                <a:solidFill>
                  <a:srgbClr val="002060"/>
                </a:solidFill>
                <a:latin typeface="Arial Unicode MS"/>
                <a:ea typeface="Arial Unicode MS"/>
              </a:rPr>
              <a:t>Aula Gigi Ghirotti dell’Istituto  Paolo Boselli.</a:t>
            </a:r>
            <a:endParaRPr lang="it-IT" sz="1800" b="0" strike="noStrike" spc="-1" dirty="0">
              <a:latin typeface="Arial"/>
            </a:endParaRPr>
          </a:p>
        </p:txBody>
      </p:sp>
      <p:sp>
        <p:nvSpPr>
          <p:cNvPr id="83" name="CustomShape 5"/>
          <p:cNvSpPr/>
          <p:nvPr/>
        </p:nvSpPr>
        <p:spPr>
          <a:xfrm>
            <a:off x="83880" y="3420720"/>
            <a:ext cx="4132440" cy="1369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800" b="0" strike="noStrike" spc="-1">
                <a:solidFill>
                  <a:srgbClr val="FFFFFF"/>
                </a:solidFill>
                <a:latin typeface="Century Gothic"/>
                <a:ea typeface="DejaVu Sans"/>
              </a:rPr>
              <a:t>10 dicembre 1920</a:t>
            </a:r>
            <a:endParaRPr lang="it-IT" sz="2800" b="0" strike="noStrike" spc="-1">
              <a:latin typeface="Arial"/>
            </a:endParaRPr>
          </a:p>
          <a:p>
            <a:pPr algn="r">
              <a:lnSpc>
                <a:spcPct val="100000"/>
              </a:lnSpc>
            </a:pPr>
            <a:r>
              <a:rPr lang="it-IT" sz="2800" b="0" strike="noStrike" spc="-1">
                <a:solidFill>
                  <a:srgbClr val="FFFFFF"/>
                </a:solidFill>
                <a:latin typeface="Century Gothic"/>
                <a:ea typeface="DejaVu Sans"/>
              </a:rPr>
              <a:t>10 dicembre 2020</a:t>
            </a:r>
            <a:endParaRPr lang="it-IT" sz="2800" b="0" strike="noStrike" spc="-1">
              <a:latin typeface="Arial"/>
            </a:endParaRPr>
          </a:p>
          <a:p>
            <a:pPr algn="r">
              <a:lnSpc>
                <a:spcPct val="100000"/>
              </a:lnSpc>
            </a:pPr>
            <a:r>
              <a:rPr lang="it-IT" sz="2800" b="1" i="1" strike="noStrike" spc="-1">
                <a:solidFill>
                  <a:srgbClr val="FFFFFF"/>
                </a:solidFill>
                <a:latin typeface="Century Gothic"/>
                <a:ea typeface="DejaVu Sans"/>
              </a:rPr>
              <a:t>100 anni dalla nascita</a:t>
            </a:r>
            <a:endParaRPr lang="it-IT" sz="2800" b="0" strike="noStrike" spc="-1">
              <a:latin typeface="Arial"/>
            </a:endParaRPr>
          </a:p>
        </p:txBody>
      </p:sp>
      <p:pic>
        <p:nvPicPr>
          <p:cNvPr id="8" name="Picture 3">
            <a:extLst>
              <a:ext uri="{FF2B5EF4-FFF2-40B4-BE49-F238E27FC236}">
                <a16:creationId xmlns:a16="http://schemas.microsoft.com/office/drawing/2014/main" id="{31B9BFF1-1D82-BC43-90A7-B91FB386D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15" y="453037"/>
            <a:ext cx="1118747"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0751BCE6-B13F-A74F-852E-4E0ABAAD5A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018" y="1139080"/>
            <a:ext cx="1002440" cy="609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9710" y="1183619"/>
            <a:ext cx="1118747" cy="5208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Immagine 1" descr="C:\Users\rita.allemandi\AppData\Local\Microsoft\Windows\Temporary Internet Files\Content.IE5\JHLPRFQF\Ordine dei Giornalisti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7578" y="1183619"/>
            <a:ext cx="704742" cy="67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magine 12"/>
          <p:cNvPicPr/>
          <p:nvPr/>
        </p:nvPicPr>
        <p:blipFill rotWithShape="1">
          <a:blip r:embed="rId6"/>
          <a:srcRect l="4825" t="10791" r="5374" b="11733"/>
          <a:stretch/>
        </p:blipFill>
        <p:spPr bwMode="auto">
          <a:xfrm>
            <a:off x="1499710" y="480008"/>
            <a:ext cx="1365882" cy="533263"/>
          </a:xfrm>
          <a:prstGeom prst="rect">
            <a:avLst/>
          </a:prstGeom>
          <a:ln>
            <a:noFill/>
          </a:ln>
          <a:extLst>
            <a:ext uri="{53640926-AAD7-44D8-BBD7-CCE9431645EC}">
              <a14:shadowObscured xmlns:a14="http://schemas.microsoft.com/office/drawing/2010/main"/>
            </a:ext>
          </a:extLst>
        </p:spPr>
      </p:pic>
      <p:pic>
        <p:nvPicPr>
          <p:cNvPr id="14" name="Immagine 13"/>
          <p:cNvPicPr/>
          <p:nvPr/>
        </p:nvPicPr>
        <p:blipFill rotWithShape="1">
          <a:blip r:embed="rId7"/>
          <a:srcRect l="51309" t="27863" r="28234" b="66894"/>
          <a:stretch/>
        </p:blipFill>
        <p:spPr bwMode="auto">
          <a:xfrm>
            <a:off x="572262" y="5703768"/>
            <a:ext cx="2403851" cy="459635"/>
          </a:xfrm>
          <a:prstGeom prst="rect">
            <a:avLst/>
          </a:prstGeom>
          <a:ln>
            <a:noFill/>
          </a:ln>
          <a:extLst>
            <a:ext uri="{53640926-AAD7-44D8-BBD7-CCE9431645EC}">
              <a14:shadowObscured xmlns:a14="http://schemas.microsoft.com/office/drawing/2010/main"/>
            </a:ext>
          </a:extLst>
        </p:spPr>
      </p:pic>
      <p:pic>
        <p:nvPicPr>
          <p:cNvPr id="15" name="Immagine 2"/>
          <p:cNvPicPr>
            <a:picLocks noChangeAspect="1" noChangeArrowheads="1"/>
          </p:cNvPicPr>
          <p:nvPr/>
        </p:nvPicPr>
        <p:blipFill>
          <a:blip r:embed="rId8" cstate="print">
            <a:extLst>
              <a:ext uri="{28A0092B-C50C-407E-A947-70E740481C1C}">
                <a14:useLocalDpi xmlns:a14="http://schemas.microsoft.com/office/drawing/2010/main" val="0"/>
              </a:ext>
            </a:extLst>
          </a:blip>
          <a:srcRect l="34283" t="19878" r="38438" b="20496"/>
          <a:stretch>
            <a:fillRect/>
          </a:stretch>
        </p:blipFill>
        <p:spPr bwMode="auto">
          <a:xfrm>
            <a:off x="2826750" y="2019425"/>
            <a:ext cx="887700" cy="78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Immagine 15"/>
          <p:cNvPicPr/>
          <p:nvPr/>
        </p:nvPicPr>
        <p:blipFill rotWithShape="1">
          <a:blip r:embed="rId9"/>
          <a:srcRect l="16653" t="29884" r="58446" b="43553"/>
          <a:stretch/>
        </p:blipFill>
        <p:spPr bwMode="auto">
          <a:xfrm>
            <a:off x="952199" y="2060942"/>
            <a:ext cx="1285875" cy="704850"/>
          </a:xfrm>
          <a:prstGeom prst="rect">
            <a:avLst/>
          </a:prstGeom>
          <a:ln>
            <a:noFill/>
          </a:ln>
          <a:extLst>
            <a:ext uri="{53640926-AAD7-44D8-BBD7-CCE9431645EC}">
              <a14:shadowObscured xmlns:a14="http://schemas.microsoft.com/office/drawing/2010/main"/>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025"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4076" y="506858"/>
            <a:ext cx="1076325" cy="506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TM03457503[[fn=Citazione]]</Template>
  <TotalTime>348</TotalTime>
  <Words>134</Words>
  <Application>Microsoft Office PowerPoint</Application>
  <PresentationFormat>Widescreen</PresentationFormat>
  <Paragraphs>9</Paragraphs>
  <Slides>1</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1</vt:i4>
      </vt:variant>
    </vt:vector>
  </HeadingPairs>
  <TitlesOfParts>
    <vt:vector size="9" baseType="lpstr">
      <vt:lpstr>Arial</vt:lpstr>
      <vt:lpstr>Arial Unicode MS</vt:lpstr>
      <vt:lpstr>Bell MT</vt:lpstr>
      <vt:lpstr>Century Gothic</vt:lpstr>
      <vt:lpstr>Symbol</vt:lpstr>
      <vt:lpstr>Wingdings</vt:lpstr>
      <vt:lpstr>Office Theme</vt:lpstr>
      <vt:lpstr>Office Theme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nome di Gigi Ghirotti abbiamo intrapreso un viaggio, incontrato persone, professionisti e studenti, ed insieme abbiamo riscoperto i valori della cura.  In nome di Ghirotti oggi scegliamo un luogo per non dimenticare, soprattutto in un periodo come questo, la persona, il malato, al centro dei valori della cura. In nome di Ghirotti poniamo nelle mani dei giovani il suo messaggio affinché sia la traccia versindichi loro la strada verso il futuro affinché, varcando la soglia della Sala Conferenza Gigi Ghirotti della ASL Città di Torino e dell’Aula Magna Gigi Ghirotti dell’Istituto Boselli ricordino, l’impegno civile e l’obbligo di ogni professionista</dc:title>
  <dc:creator>Loredana Masseria</dc:creator>
  <cp:lastModifiedBy>Alessandra Rodella</cp:lastModifiedBy>
  <cp:revision>42</cp:revision>
  <dcterms:created xsi:type="dcterms:W3CDTF">2020-11-02T13:34:58Z</dcterms:created>
  <dcterms:modified xsi:type="dcterms:W3CDTF">2020-12-04T08:36:19Z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Personalizzato</vt:lpwstr>
  </property>
  <property fmtid="{D5CDD505-2E9C-101B-9397-08002B2CF9AE}" pid="9" name="ScaleCrop">
    <vt:bool>false</vt:bool>
  </property>
  <property fmtid="{D5CDD505-2E9C-101B-9397-08002B2CF9AE}" pid="10" name="ShareDoc">
    <vt:bool>false</vt:bool>
  </property>
  <property fmtid="{D5CDD505-2E9C-101B-9397-08002B2CF9AE}" pid="11" name="Slides">
    <vt:i4>4</vt:i4>
  </property>
</Properties>
</file>