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59"/>
  </p:notesMasterIdLst>
  <p:handoutMasterIdLst>
    <p:handoutMasterId r:id="rId60"/>
  </p:handoutMasterIdLst>
  <p:sldIdLst>
    <p:sldId id="350" r:id="rId5"/>
    <p:sldId id="365" r:id="rId6"/>
    <p:sldId id="1758" r:id="rId7"/>
    <p:sldId id="1757" r:id="rId8"/>
    <p:sldId id="1756" r:id="rId9"/>
    <p:sldId id="1759" r:id="rId10"/>
    <p:sldId id="1760" r:id="rId11"/>
    <p:sldId id="1761" r:id="rId12"/>
    <p:sldId id="1763" r:id="rId13"/>
    <p:sldId id="1762" r:id="rId14"/>
    <p:sldId id="368" r:id="rId15"/>
    <p:sldId id="370" r:id="rId16"/>
    <p:sldId id="352" r:id="rId17"/>
    <p:sldId id="361" r:id="rId18"/>
    <p:sldId id="377" r:id="rId19"/>
    <p:sldId id="1752" r:id="rId20"/>
    <p:sldId id="378" r:id="rId21"/>
    <p:sldId id="1748" r:id="rId22"/>
    <p:sldId id="380" r:id="rId23"/>
    <p:sldId id="372" r:id="rId24"/>
    <p:sldId id="371" r:id="rId25"/>
    <p:sldId id="389" r:id="rId26"/>
    <p:sldId id="1744" r:id="rId27"/>
    <p:sldId id="1749" r:id="rId28"/>
    <p:sldId id="409" r:id="rId29"/>
    <p:sldId id="405" r:id="rId30"/>
    <p:sldId id="388" r:id="rId31"/>
    <p:sldId id="408" r:id="rId32"/>
    <p:sldId id="421" r:id="rId33"/>
    <p:sldId id="423" r:id="rId34"/>
    <p:sldId id="425" r:id="rId35"/>
    <p:sldId id="410" r:id="rId36"/>
    <p:sldId id="383" r:id="rId37"/>
    <p:sldId id="1737" r:id="rId38"/>
    <p:sldId id="1740" r:id="rId39"/>
    <p:sldId id="400" r:id="rId40"/>
    <p:sldId id="1738" r:id="rId41"/>
    <p:sldId id="1739" r:id="rId42"/>
    <p:sldId id="404" r:id="rId43"/>
    <p:sldId id="390" r:id="rId44"/>
    <p:sldId id="411" r:id="rId45"/>
    <p:sldId id="373" r:id="rId46"/>
    <p:sldId id="374" r:id="rId47"/>
    <p:sldId id="375" r:id="rId48"/>
    <p:sldId id="376" r:id="rId49"/>
    <p:sldId id="1742" r:id="rId50"/>
    <p:sldId id="369" r:id="rId51"/>
    <p:sldId id="1736" r:id="rId52"/>
    <p:sldId id="1696" r:id="rId53"/>
    <p:sldId id="1731" r:id="rId54"/>
    <p:sldId id="1741" r:id="rId55"/>
    <p:sldId id="1743" r:id="rId56"/>
    <p:sldId id="1751" r:id="rId57"/>
    <p:sldId id="407" r:id="rId58"/>
  </p:sldIdLst>
  <p:sldSz cx="12192000" cy="6858000"/>
  <p:notesSz cx="6797675" cy="9926638"/>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8" autoAdjust="0"/>
    <p:restoredTop sz="90719" autoAdjust="0"/>
  </p:normalViewPr>
  <p:slideViewPr>
    <p:cSldViewPr snapToGrid="0">
      <p:cViewPr varScale="1">
        <p:scale>
          <a:sx n="72" d="100"/>
          <a:sy n="72" d="100"/>
        </p:scale>
        <p:origin x="768" y="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6" d="100"/>
          <a:sy n="96" d="100"/>
        </p:scale>
        <p:origin x="287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395B66E5-15AA-4745-8A67-3CE257BEE39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it-IT"/>
          </a:p>
        </p:txBody>
      </p:sp>
      <p:sp>
        <p:nvSpPr>
          <p:cNvPr id="4" name="Segnaposto piè di pagina 3">
            <a:extLst>
              <a:ext uri="{FF2B5EF4-FFF2-40B4-BE49-F238E27FC236}">
                <a16:creationId xmlns:a16="http://schemas.microsoft.com/office/drawing/2014/main" xmlns="" id="{AC844A45-21B3-834A-A491-E4E4B9DC117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xmlns="" id="{AC039FDB-18A0-074D-8BA3-A4C3DE896AF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8E6D13E5-4CEC-3A4A-8E5D-AFCEE7512EEC}" type="slidenum">
              <a:rPr lang="it-IT" smtClean="0"/>
              <a:t>‹N›</a:t>
            </a:fld>
            <a:endParaRPr lang="it-IT"/>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AD5349E3-2257-46A2-87AA-98208788B886}" type="datetime1">
              <a:rPr lang="it-IT" noProof="0" smtClean="0"/>
              <a:t>16/06/2022</a:t>
            </a:fld>
            <a:endParaRPr lang="it-IT" noProof="0"/>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A89C7E07-3C67-C64C-8DA0-0404F6303970}" type="slidenum">
              <a:rPr lang="it-IT" noProof="0" smtClean="0"/>
              <a:t>‹N›</a:t>
            </a:fld>
            <a:endParaRPr lang="it-IT"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A89C7E07-3C67-C64C-8DA0-0404F6303970}" type="slidenum">
              <a:rPr lang="it-IT" smtClean="0"/>
              <a:t>1</a:t>
            </a:fld>
            <a:endParaRPr lang="it-IT" dirty="0"/>
          </a:p>
        </p:txBody>
      </p:sp>
    </p:spTree>
    <p:extLst>
      <p:ext uri="{BB962C8B-B14F-4D97-AF65-F5344CB8AC3E}">
        <p14:creationId xmlns:p14="http://schemas.microsoft.com/office/powerpoint/2010/main" val="249215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A89C7E07-3C67-C64C-8DA0-0404F6303970}" type="slidenum">
              <a:rPr lang="it-IT" noProof="0" smtClean="0"/>
              <a:t>20</a:t>
            </a:fld>
            <a:endParaRPr lang="it-IT" noProof="0"/>
          </a:p>
        </p:txBody>
      </p:sp>
    </p:spTree>
    <p:extLst>
      <p:ext uri="{BB962C8B-B14F-4D97-AF65-F5344CB8AC3E}">
        <p14:creationId xmlns:p14="http://schemas.microsoft.com/office/powerpoint/2010/main" val="677377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A89C7E07-3C67-C64C-8DA0-0404F6303970}" type="slidenum">
              <a:rPr lang="it-IT" smtClean="0"/>
              <a:t>21</a:t>
            </a:fld>
            <a:endParaRPr lang="it-IT" dirty="0"/>
          </a:p>
        </p:txBody>
      </p:sp>
    </p:spTree>
    <p:extLst>
      <p:ext uri="{BB962C8B-B14F-4D97-AF65-F5344CB8AC3E}">
        <p14:creationId xmlns:p14="http://schemas.microsoft.com/office/powerpoint/2010/main" val="2035683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A89C7E07-3C67-C64C-8DA0-0404F6303970}" type="slidenum">
              <a:rPr lang="it-IT" smtClean="0"/>
              <a:t>42</a:t>
            </a:fld>
            <a:endParaRPr lang="it-IT"/>
          </a:p>
        </p:txBody>
      </p:sp>
    </p:spTree>
    <p:extLst>
      <p:ext uri="{BB962C8B-B14F-4D97-AF65-F5344CB8AC3E}">
        <p14:creationId xmlns:p14="http://schemas.microsoft.com/office/powerpoint/2010/main" val="4195785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A89C7E07-3C67-C64C-8DA0-0404F6303970}" type="slidenum">
              <a:rPr lang="it-IT" smtClean="0"/>
              <a:t>43</a:t>
            </a:fld>
            <a:endParaRPr lang="it-IT"/>
          </a:p>
        </p:txBody>
      </p:sp>
    </p:spTree>
    <p:extLst>
      <p:ext uri="{BB962C8B-B14F-4D97-AF65-F5344CB8AC3E}">
        <p14:creationId xmlns:p14="http://schemas.microsoft.com/office/powerpoint/2010/main" val="368277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89C7E07-3C67-C64C-8DA0-0404F6303970}" type="slidenum">
              <a:rPr lang="it-IT" smtClean="0"/>
              <a:t>54</a:t>
            </a:fld>
            <a:endParaRPr lang="it-IT"/>
          </a:p>
        </p:txBody>
      </p:sp>
    </p:spTree>
    <p:extLst>
      <p:ext uri="{BB962C8B-B14F-4D97-AF65-F5344CB8AC3E}">
        <p14:creationId xmlns:p14="http://schemas.microsoft.com/office/powerpoint/2010/main" val="18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A89C7E07-3C67-C64C-8DA0-0404F6303970}" type="slidenum">
              <a:rPr lang="it-IT" noProof="0" smtClean="0"/>
              <a:t>4</a:t>
            </a:fld>
            <a:endParaRPr lang="it-IT" noProof="0"/>
          </a:p>
        </p:txBody>
      </p:sp>
    </p:spTree>
    <p:extLst>
      <p:ext uri="{BB962C8B-B14F-4D97-AF65-F5344CB8AC3E}">
        <p14:creationId xmlns:p14="http://schemas.microsoft.com/office/powerpoint/2010/main" val="256227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A89C7E07-3C67-C64C-8DA0-0404F6303970}" type="slidenum">
              <a:rPr lang="it-IT" noProof="0" smtClean="0"/>
              <a:t>8</a:t>
            </a:fld>
            <a:endParaRPr lang="it-IT" noProof="0"/>
          </a:p>
        </p:txBody>
      </p:sp>
    </p:spTree>
    <p:extLst>
      <p:ext uri="{BB962C8B-B14F-4D97-AF65-F5344CB8AC3E}">
        <p14:creationId xmlns:p14="http://schemas.microsoft.com/office/powerpoint/2010/main" val="79078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A89C7E07-3C67-C64C-8DA0-0404F6303970}" type="slidenum">
              <a:rPr lang="it-IT" noProof="0" smtClean="0"/>
              <a:t>9</a:t>
            </a:fld>
            <a:endParaRPr lang="it-IT" noProof="0"/>
          </a:p>
        </p:txBody>
      </p:sp>
    </p:spTree>
    <p:extLst>
      <p:ext uri="{BB962C8B-B14F-4D97-AF65-F5344CB8AC3E}">
        <p14:creationId xmlns:p14="http://schemas.microsoft.com/office/powerpoint/2010/main" val="17445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A89C7E07-3C67-C64C-8DA0-0404F6303970}" type="slidenum">
              <a:rPr lang="it-IT" noProof="0" smtClean="0"/>
              <a:t>10</a:t>
            </a:fld>
            <a:endParaRPr lang="it-IT" noProof="0"/>
          </a:p>
        </p:txBody>
      </p:sp>
    </p:spTree>
    <p:extLst>
      <p:ext uri="{BB962C8B-B14F-4D97-AF65-F5344CB8AC3E}">
        <p14:creationId xmlns:p14="http://schemas.microsoft.com/office/powerpoint/2010/main" val="78356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A89C7E07-3C67-C64C-8DA0-0404F6303970}" type="slidenum">
              <a:rPr lang="it-IT" smtClean="0"/>
              <a:t>11</a:t>
            </a:fld>
            <a:endParaRPr lang="it-IT" dirty="0"/>
          </a:p>
        </p:txBody>
      </p:sp>
    </p:spTree>
    <p:extLst>
      <p:ext uri="{BB962C8B-B14F-4D97-AF65-F5344CB8AC3E}">
        <p14:creationId xmlns:p14="http://schemas.microsoft.com/office/powerpoint/2010/main" val="2666450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A89C7E07-3C67-C64C-8DA0-0404F6303970}" type="slidenum">
              <a:rPr lang="it-IT" smtClean="0"/>
              <a:t>12</a:t>
            </a:fld>
            <a:endParaRPr lang="it-IT" dirty="0"/>
          </a:p>
        </p:txBody>
      </p:sp>
    </p:spTree>
    <p:extLst>
      <p:ext uri="{BB962C8B-B14F-4D97-AF65-F5344CB8AC3E}">
        <p14:creationId xmlns:p14="http://schemas.microsoft.com/office/powerpoint/2010/main" val="241270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A89C7E07-3C67-C64C-8DA0-0404F6303970}" type="slidenum">
              <a:rPr lang="it-IT" smtClean="0"/>
              <a:t>13</a:t>
            </a:fld>
            <a:endParaRPr lang="it-IT" dirty="0"/>
          </a:p>
        </p:txBody>
      </p:sp>
    </p:spTree>
    <p:extLst>
      <p:ext uri="{BB962C8B-B14F-4D97-AF65-F5344CB8AC3E}">
        <p14:creationId xmlns:p14="http://schemas.microsoft.com/office/powerpoint/2010/main" val="2072774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A89C7E07-3C67-C64C-8DA0-0404F6303970}" type="slidenum">
              <a:rPr lang="it-IT" smtClean="0"/>
              <a:t>14</a:t>
            </a:fld>
            <a:endParaRPr lang="it-IT" dirty="0"/>
          </a:p>
        </p:txBody>
      </p:sp>
    </p:spTree>
    <p:extLst>
      <p:ext uri="{BB962C8B-B14F-4D97-AF65-F5344CB8AC3E}">
        <p14:creationId xmlns:p14="http://schemas.microsoft.com/office/powerpoint/2010/main" val="175736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it-IT" noProof="0"/>
              <a:t>Fare clic per modificare lo stile del titolo dello schema</a:t>
            </a:r>
            <a:endParaRPr lang="it-IT" noProof="0" dirty="0"/>
          </a:p>
        </p:txBody>
      </p:sp>
      <p:grpSp>
        <p:nvGrpSpPr>
          <p:cNvPr id="9" name="Gruppo 8">
            <a:extLst>
              <a:ext uri="{FF2B5EF4-FFF2-40B4-BE49-F238E27FC236}">
                <a16:creationId xmlns:a16="http://schemas.microsoft.com/office/drawing/2014/main" xmlns="" id="{C26C18C3-ED25-DD4B-BA72-24932D54DE37}"/>
              </a:ext>
            </a:extLst>
          </p:cNvPr>
          <p:cNvGrpSpPr>
            <a:grpSpLocks/>
          </p:cNvGrpSpPr>
          <p:nvPr userDrawn="1"/>
        </p:nvGrpSpPr>
        <p:grpSpPr bwMode="auto">
          <a:xfrm>
            <a:off x="1" y="758752"/>
            <a:ext cx="6099248" cy="6099248"/>
            <a:chOff x="0" y="12289"/>
            <a:chExt cx="3550" cy="3551"/>
          </a:xfrm>
        </p:grpSpPr>
        <p:sp>
          <p:nvSpPr>
            <p:cNvPr id="10" name="Figura a mano libera 9">
              <a:extLst>
                <a:ext uri="{FF2B5EF4-FFF2-40B4-BE49-F238E27FC236}">
                  <a16:creationId xmlns:a16="http://schemas.microsoft.com/office/drawing/2014/main" xmlns=""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11" name="Figura a mano libera 10">
              <a:extLst>
                <a:ext uri="{FF2B5EF4-FFF2-40B4-BE49-F238E27FC236}">
                  <a16:creationId xmlns:a16="http://schemas.microsoft.com/office/drawing/2014/main" xmlns=""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12" name="Figura a mano libera 11">
              <a:extLst>
                <a:ext uri="{FF2B5EF4-FFF2-40B4-BE49-F238E27FC236}">
                  <a16:creationId xmlns:a16="http://schemas.microsoft.com/office/drawing/2014/main" xmlns=""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18" name="Segnaposto testo 29">
            <a:extLst>
              <a:ext uri="{FF2B5EF4-FFF2-40B4-BE49-F238E27FC236}">
                <a16:creationId xmlns:a16="http://schemas.microsoft.com/office/drawing/2014/main" xmlns=""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cxnSp>
        <p:nvCxnSpPr>
          <p:cNvPr id="13" name="Connettore diritto 12">
            <a:extLst>
              <a:ext uri="{FF2B5EF4-FFF2-40B4-BE49-F238E27FC236}">
                <a16:creationId xmlns:a16="http://schemas.microsoft.com/office/drawing/2014/main" xmlns=""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xmlns=""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igura a mano libera 19">
              <a:extLst>
                <a:ext uri="{FF2B5EF4-FFF2-40B4-BE49-F238E27FC236}">
                  <a16:creationId xmlns:a16="http://schemas.microsoft.com/office/drawing/2014/main" xmlns=""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1" name="Figura a mano libera 20">
              <a:extLst>
                <a:ext uri="{FF2B5EF4-FFF2-40B4-BE49-F238E27FC236}">
                  <a16:creationId xmlns:a16="http://schemas.microsoft.com/office/drawing/2014/main" xmlns=""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2" name="Figura a mano libera 21">
              <a:extLst>
                <a:ext uri="{FF2B5EF4-FFF2-40B4-BE49-F238E27FC236}">
                  <a16:creationId xmlns:a16="http://schemas.microsoft.com/office/drawing/2014/main" xmlns=""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32" name="Titolo 1">
            <a:extLst>
              <a:ext uri="{FF2B5EF4-FFF2-40B4-BE49-F238E27FC236}">
                <a16:creationId xmlns:a16="http://schemas.microsoft.com/office/drawing/2014/main" xmlns=""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it-IT" noProof="0"/>
              <a:t>Fare clic per modificare lo stile del titolo dello schema</a:t>
            </a:r>
            <a:endParaRPr lang="it-IT" noProof="0" dirty="0"/>
          </a:p>
        </p:txBody>
      </p:sp>
      <p:cxnSp>
        <p:nvCxnSpPr>
          <p:cNvPr id="33" name="Connettore diritto 32">
            <a:extLst>
              <a:ext uri="{FF2B5EF4-FFF2-40B4-BE49-F238E27FC236}">
                <a16:creationId xmlns:a16="http://schemas.microsoft.com/office/drawing/2014/main" xmlns=""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Segnaposto testo 2">
            <a:extLst>
              <a:ext uri="{FF2B5EF4-FFF2-40B4-BE49-F238E27FC236}">
                <a16:creationId xmlns:a16="http://schemas.microsoft.com/office/drawing/2014/main" xmlns=""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25" name="Segnaposto testo 2">
            <a:extLst>
              <a:ext uri="{FF2B5EF4-FFF2-40B4-BE49-F238E27FC236}">
                <a16:creationId xmlns:a16="http://schemas.microsoft.com/office/drawing/2014/main" xmlns=""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27" name="Segnaposto contenuto 3">
            <a:extLst>
              <a:ext uri="{FF2B5EF4-FFF2-40B4-BE49-F238E27FC236}">
                <a16:creationId xmlns:a16="http://schemas.microsoft.com/office/drawing/2014/main" xmlns=""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it-IT" noProof="0"/>
              <a:t>Fare clic per modificare gli stili del testo dello schema</a:t>
            </a:r>
          </a:p>
        </p:txBody>
      </p:sp>
      <p:sp>
        <p:nvSpPr>
          <p:cNvPr id="28" name="Segnaposto contenuto 3">
            <a:extLst>
              <a:ext uri="{FF2B5EF4-FFF2-40B4-BE49-F238E27FC236}">
                <a16:creationId xmlns:a16="http://schemas.microsoft.com/office/drawing/2014/main" xmlns=""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it-IT" noProof="0"/>
              <a:t>Fare clic per modificare gli stili del testo dello schema</a:t>
            </a:r>
          </a:p>
        </p:txBody>
      </p:sp>
      <p:cxnSp>
        <p:nvCxnSpPr>
          <p:cNvPr id="15" name="Connettore diritto 14">
            <a:extLst>
              <a:ext uri="{FF2B5EF4-FFF2-40B4-BE49-F238E27FC236}">
                <a16:creationId xmlns:a16="http://schemas.microsoft.com/office/drawing/2014/main" xmlns=""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Segnaposto data 1">
            <a:extLst>
              <a:ext uri="{FF2B5EF4-FFF2-40B4-BE49-F238E27FC236}">
                <a16:creationId xmlns:a16="http://schemas.microsoft.com/office/drawing/2014/main" xmlns="" id="{4914D182-A7DD-4F7B-B207-262854316EDA}"/>
              </a:ext>
            </a:extLst>
          </p:cNvPr>
          <p:cNvSpPr>
            <a:spLocks noGrp="1"/>
          </p:cNvSpPr>
          <p:nvPr>
            <p:ph type="dt" sz="half" idx="14"/>
          </p:nvPr>
        </p:nvSpPr>
        <p:spPr/>
        <p:txBody>
          <a:bodyPr rtlCol="0"/>
          <a:lstStyle/>
          <a:p>
            <a:pPr rtl="0"/>
            <a:fld id="{E140D4CA-5D76-4BD0-8596-05C0F7CBE638}" type="datetime4">
              <a:rPr lang="it-IT" noProof="0" smtClean="0">
                <a:latin typeface="+mn-lt"/>
              </a:rPr>
              <a:t>16 giugno 2022</a:t>
            </a:fld>
            <a:endParaRPr lang="it-IT" noProof="0" dirty="0">
              <a:latin typeface="+mn-lt"/>
            </a:endParaRPr>
          </a:p>
        </p:txBody>
      </p:sp>
      <p:sp>
        <p:nvSpPr>
          <p:cNvPr id="3" name="Segnaposto piè di pagina 2">
            <a:extLst>
              <a:ext uri="{FF2B5EF4-FFF2-40B4-BE49-F238E27FC236}">
                <a16:creationId xmlns:a16="http://schemas.microsoft.com/office/drawing/2014/main" xmlns="" id="{10B29252-5D0B-4B9D-9FBD-8EC0929FE096}"/>
              </a:ext>
            </a:extLst>
          </p:cNvPr>
          <p:cNvSpPr>
            <a:spLocks noGrp="1"/>
          </p:cNvSpPr>
          <p:nvPr>
            <p:ph type="ftr" sz="quarter" idx="15"/>
          </p:nvPr>
        </p:nvSpPr>
        <p:spPr/>
        <p:txBody>
          <a:bodyPr rtlCol="0"/>
          <a:lstStyle/>
          <a:p>
            <a:pPr rtl="0"/>
            <a:r>
              <a:rPr lang="it-IT" noProof="0" dirty="0"/>
              <a:t>Relazione annuale</a:t>
            </a:r>
            <a:endParaRPr lang="it-IT" b="0" noProof="0" dirty="0"/>
          </a:p>
        </p:txBody>
      </p:sp>
      <p:sp>
        <p:nvSpPr>
          <p:cNvPr id="4" name="Segnaposto numero diapositiva 3">
            <a:extLst>
              <a:ext uri="{FF2B5EF4-FFF2-40B4-BE49-F238E27FC236}">
                <a16:creationId xmlns:a16="http://schemas.microsoft.com/office/drawing/2014/main" xmlns="" id="{5BB4FEF6-E217-4110-BBF5-C4B77ADC8457}"/>
              </a:ext>
            </a:extLst>
          </p:cNvPr>
          <p:cNvSpPr>
            <a:spLocks noGrp="1"/>
          </p:cNvSpPr>
          <p:nvPr>
            <p:ph type="sldNum" sz="quarter" idx="16"/>
          </p:nvPr>
        </p:nvSpPr>
        <p:spPr/>
        <p:txBody>
          <a:bodyPr rtlCol="0"/>
          <a:lstStyle/>
          <a:p>
            <a:pPr rtl="0"/>
            <a:fld id="{294A09A9-5501-47C1-A89A-A340965A2BE2}" type="slidenum">
              <a:rPr lang="it-IT" noProof="0" smtClean="0"/>
              <a:pPr/>
              <a:t>‹N›</a:t>
            </a:fld>
            <a:endParaRPr lang="it-IT"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uppo 36">
            <a:extLst>
              <a:ext uri="{FF2B5EF4-FFF2-40B4-BE49-F238E27FC236}">
                <a16:creationId xmlns:a16="http://schemas.microsoft.com/office/drawing/2014/main" xmlns=""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igura a mano libera 37">
              <a:extLst>
                <a:ext uri="{FF2B5EF4-FFF2-40B4-BE49-F238E27FC236}">
                  <a16:creationId xmlns:a16="http://schemas.microsoft.com/office/drawing/2014/main" xmlns=""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39" name="Figura a mano libera 38">
              <a:extLst>
                <a:ext uri="{FF2B5EF4-FFF2-40B4-BE49-F238E27FC236}">
                  <a16:creationId xmlns:a16="http://schemas.microsoft.com/office/drawing/2014/main" xmlns=""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40" name="Figura a mano libera 39">
              <a:extLst>
                <a:ext uri="{FF2B5EF4-FFF2-40B4-BE49-F238E27FC236}">
                  <a16:creationId xmlns:a16="http://schemas.microsoft.com/office/drawing/2014/main" xmlns=""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32" name="Titolo 1">
            <a:extLst>
              <a:ext uri="{FF2B5EF4-FFF2-40B4-BE49-F238E27FC236}">
                <a16:creationId xmlns:a16="http://schemas.microsoft.com/office/drawing/2014/main" xmlns=""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it-IT" noProof="0"/>
              <a:t>Fare clic per modificare lo stile del titolo dello schema</a:t>
            </a:r>
            <a:endParaRPr lang="it-IT" noProof="0" dirty="0"/>
          </a:p>
        </p:txBody>
      </p:sp>
      <p:cxnSp>
        <p:nvCxnSpPr>
          <p:cNvPr id="33" name="Connettore diritto 32">
            <a:extLst>
              <a:ext uri="{FF2B5EF4-FFF2-40B4-BE49-F238E27FC236}">
                <a16:creationId xmlns:a16="http://schemas.microsoft.com/office/drawing/2014/main" xmlns=""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Segnaposto testo 2">
            <a:extLst>
              <a:ext uri="{FF2B5EF4-FFF2-40B4-BE49-F238E27FC236}">
                <a16:creationId xmlns:a16="http://schemas.microsoft.com/office/drawing/2014/main" xmlns=""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it-IT" noProof="0"/>
              <a:t>Fare clic per modificare gli stili del testo dello schema</a:t>
            </a:r>
          </a:p>
        </p:txBody>
      </p:sp>
      <p:sp>
        <p:nvSpPr>
          <p:cNvPr id="27" name="Segnaposto contenuto 3">
            <a:extLst>
              <a:ext uri="{FF2B5EF4-FFF2-40B4-BE49-F238E27FC236}">
                <a16:creationId xmlns:a16="http://schemas.microsoft.com/office/drawing/2014/main" xmlns=""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it-IT" noProof="0"/>
              <a:t>Fare clic per modificare gli stili del testo dello schema</a:t>
            </a:r>
          </a:p>
        </p:txBody>
      </p:sp>
      <p:sp>
        <p:nvSpPr>
          <p:cNvPr id="20" name="Segnaposto testo 2">
            <a:extLst>
              <a:ext uri="{FF2B5EF4-FFF2-40B4-BE49-F238E27FC236}">
                <a16:creationId xmlns:a16="http://schemas.microsoft.com/office/drawing/2014/main" xmlns=""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it-IT" noProof="0"/>
              <a:t>Fare clic per modificare gli stili del testo dello schema</a:t>
            </a:r>
          </a:p>
        </p:txBody>
      </p:sp>
      <p:sp>
        <p:nvSpPr>
          <p:cNvPr id="21" name="Segnaposto contenuto 3">
            <a:extLst>
              <a:ext uri="{FF2B5EF4-FFF2-40B4-BE49-F238E27FC236}">
                <a16:creationId xmlns:a16="http://schemas.microsoft.com/office/drawing/2014/main" xmlns=""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it-IT" noProof="0"/>
              <a:t>Fare clic per modificare gli stili del testo dello schema</a:t>
            </a:r>
          </a:p>
        </p:txBody>
      </p:sp>
      <p:sp>
        <p:nvSpPr>
          <p:cNvPr id="22" name="Segnaposto testo 2">
            <a:extLst>
              <a:ext uri="{FF2B5EF4-FFF2-40B4-BE49-F238E27FC236}">
                <a16:creationId xmlns:a16="http://schemas.microsoft.com/office/drawing/2014/main" xmlns=""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it-IT" noProof="0"/>
              <a:t>Fare clic per modificare gli stili del testo dello schema</a:t>
            </a:r>
          </a:p>
        </p:txBody>
      </p:sp>
      <p:sp>
        <p:nvSpPr>
          <p:cNvPr id="24" name="Segnaposto contenuto 3">
            <a:extLst>
              <a:ext uri="{FF2B5EF4-FFF2-40B4-BE49-F238E27FC236}">
                <a16:creationId xmlns:a16="http://schemas.microsoft.com/office/drawing/2014/main" xmlns=""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it-IT" noProof="0"/>
              <a:t>Fare clic per modificare gli stili del testo dello schema</a:t>
            </a:r>
          </a:p>
        </p:txBody>
      </p:sp>
      <p:cxnSp>
        <p:nvCxnSpPr>
          <p:cNvPr id="26" name="Connettore diritto 25">
            <a:extLst>
              <a:ext uri="{FF2B5EF4-FFF2-40B4-BE49-F238E27FC236}">
                <a16:creationId xmlns:a16="http://schemas.microsoft.com/office/drawing/2014/main" xmlns=""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nettore diritto 27">
            <a:extLst>
              <a:ext uri="{FF2B5EF4-FFF2-40B4-BE49-F238E27FC236}">
                <a16:creationId xmlns:a16="http://schemas.microsoft.com/office/drawing/2014/main" xmlns=""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Segnaposto data 1">
            <a:extLst>
              <a:ext uri="{FF2B5EF4-FFF2-40B4-BE49-F238E27FC236}">
                <a16:creationId xmlns:a16="http://schemas.microsoft.com/office/drawing/2014/main" xmlns="" id="{F0FA07F3-F8E4-4505-85EC-22734AC68792}"/>
              </a:ext>
            </a:extLst>
          </p:cNvPr>
          <p:cNvSpPr>
            <a:spLocks noGrp="1"/>
          </p:cNvSpPr>
          <p:nvPr>
            <p:ph type="dt" sz="half" idx="14"/>
          </p:nvPr>
        </p:nvSpPr>
        <p:spPr/>
        <p:txBody>
          <a:bodyPr rtlCol="0"/>
          <a:lstStyle/>
          <a:p>
            <a:pPr rtl="0"/>
            <a:fld id="{F9C63EA6-1F11-43B2-A084-ADB81DDF0541}" type="datetime4">
              <a:rPr lang="it-IT" noProof="0" smtClean="0">
                <a:latin typeface="+mn-lt"/>
              </a:rPr>
              <a:t>16 giugno 2022</a:t>
            </a:fld>
            <a:endParaRPr lang="it-IT" noProof="0" dirty="0">
              <a:latin typeface="+mn-lt"/>
            </a:endParaRPr>
          </a:p>
        </p:txBody>
      </p:sp>
      <p:sp>
        <p:nvSpPr>
          <p:cNvPr id="3" name="Segnaposto piè di pagina 2">
            <a:extLst>
              <a:ext uri="{FF2B5EF4-FFF2-40B4-BE49-F238E27FC236}">
                <a16:creationId xmlns:a16="http://schemas.microsoft.com/office/drawing/2014/main" xmlns="" id="{D5165D22-FEF5-4F30-8822-5D2378806A9B}"/>
              </a:ext>
            </a:extLst>
          </p:cNvPr>
          <p:cNvSpPr>
            <a:spLocks noGrp="1"/>
          </p:cNvSpPr>
          <p:nvPr>
            <p:ph type="ftr" sz="quarter" idx="15"/>
          </p:nvPr>
        </p:nvSpPr>
        <p:spPr/>
        <p:txBody>
          <a:bodyPr rtlCol="0"/>
          <a:lstStyle/>
          <a:p>
            <a:pPr rtl="0"/>
            <a:r>
              <a:rPr lang="it-IT" noProof="0" dirty="0"/>
              <a:t>Relazione annuale</a:t>
            </a:r>
            <a:endParaRPr lang="it-IT" b="0" noProof="0" dirty="0"/>
          </a:p>
        </p:txBody>
      </p:sp>
      <p:sp>
        <p:nvSpPr>
          <p:cNvPr id="4" name="Segnaposto numero diapositiva 3">
            <a:extLst>
              <a:ext uri="{FF2B5EF4-FFF2-40B4-BE49-F238E27FC236}">
                <a16:creationId xmlns:a16="http://schemas.microsoft.com/office/drawing/2014/main" xmlns="" id="{1540F86B-3DA3-4708-AAF5-387BA115C415}"/>
              </a:ext>
            </a:extLst>
          </p:cNvPr>
          <p:cNvSpPr>
            <a:spLocks noGrp="1"/>
          </p:cNvSpPr>
          <p:nvPr>
            <p:ph type="sldNum" sz="quarter" idx="16"/>
          </p:nvPr>
        </p:nvSpPr>
        <p:spPr/>
        <p:txBody>
          <a:bodyPr rtlCol="0"/>
          <a:lstStyle/>
          <a:p>
            <a:pPr rtl="0"/>
            <a:fld id="{294A09A9-5501-47C1-A89A-A340965A2BE2}" type="slidenum">
              <a:rPr lang="it-IT" noProof="0" smtClean="0"/>
              <a:pPr/>
              <a:t>‹N›</a:t>
            </a:fld>
            <a:endParaRPr lang="it-IT"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epilogo ">
    <p:bg>
      <p:bgPr>
        <a:solidFill>
          <a:schemeClr val="tx1"/>
        </a:solidFill>
        <a:effectLst/>
      </p:bgPr>
    </p:bg>
    <p:spTree>
      <p:nvGrpSpPr>
        <p:cNvPr id="1" name=""/>
        <p:cNvGrpSpPr/>
        <p:nvPr/>
      </p:nvGrpSpPr>
      <p:grpSpPr>
        <a:xfrm>
          <a:off x="0" y="0"/>
          <a:ext cx="0" cy="0"/>
          <a:chOff x="0" y="0"/>
          <a:chExt cx="0" cy="0"/>
        </a:xfrm>
      </p:grpSpPr>
      <p:sp>
        <p:nvSpPr>
          <p:cNvPr id="32" name="Titolo 1">
            <a:extLst>
              <a:ext uri="{FF2B5EF4-FFF2-40B4-BE49-F238E27FC236}">
                <a16:creationId xmlns:a16="http://schemas.microsoft.com/office/drawing/2014/main" xmlns=""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it-IT" noProof="0"/>
              <a:t>Fare clic per modificare lo stile del titolo dello schema</a:t>
            </a:r>
            <a:endParaRPr lang="it-IT" noProof="0" dirty="0"/>
          </a:p>
        </p:txBody>
      </p:sp>
      <p:cxnSp>
        <p:nvCxnSpPr>
          <p:cNvPr id="33" name="Connettore diritto 32">
            <a:extLst>
              <a:ext uri="{FF2B5EF4-FFF2-40B4-BE49-F238E27FC236}">
                <a16:creationId xmlns:a16="http://schemas.microsoft.com/office/drawing/2014/main" xmlns=""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Segnaposto testo 2">
            <a:extLst>
              <a:ext uri="{FF2B5EF4-FFF2-40B4-BE49-F238E27FC236}">
                <a16:creationId xmlns:a16="http://schemas.microsoft.com/office/drawing/2014/main" xmlns=""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it-IT" noProof="0"/>
              <a:t>Fare clic per modificare gli stili del testo dello schema</a:t>
            </a:r>
          </a:p>
        </p:txBody>
      </p:sp>
      <p:grpSp>
        <p:nvGrpSpPr>
          <p:cNvPr id="15" name="Gruppo 14">
            <a:extLst>
              <a:ext uri="{FF2B5EF4-FFF2-40B4-BE49-F238E27FC236}">
                <a16:creationId xmlns:a16="http://schemas.microsoft.com/office/drawing/2014/main" xmlns=""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igura a mano libera 15">
              <a:extLst>
                <a:ext uri="{FF2B5EF4-FFF2-40B4-BE49-F238E27FC236}">
                  <a16:creationId xmlns:a16="http://schemas.microsoft.com/office/drawing/2014/main" xmlns=""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17" name="Figura a mano libera 16">
              <a:extLst>
                <a:ext uri="{FF2B5EF4-FFF2-40B4-BE49-F238E27FC236}">
                  <a16:creationId xmlns:a16="http://schemas.microsoft.com/office/drawing/2014/main" xmlns=""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18" name="Figura a mano libera 17">
              <a:extLst>
                <a:ext uri="{FF2B5EF4-FFF2-40B4-BE49-F238E27FC236}">
                  <a16:creationId xmlns:a16="http://schemas.microsoft.com/office/drawing/2014/main" xmlns=""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4" name="Segnaposto testo 3">
            <a:extLst>
              <a:ext uri="{FF2B5EF4-FFF2-40B4-BE49-F238E27FC236}">
                <a16:creationId xmlns:a16="http://schemas.microsoft.com/office/drawing/2014/main" xmlns=""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it-IT" noProof="0"/>
              <a:t>Fare clic per modificare gli stili del testo dello schema</a:t>
            </a:r>
          </a:p>
        </p:txBody>
      </p:sp>
      <p:sp>
        <p:nvSpPr>
          <p:cNvPr id="21" name="Segnaposto testo 2">
            <a:extLst>
              <a:ext uri="{FF2B5EF4-FFF2-40B4-BE49-F238E27FC236}">
                <a16:creationId xmlns:a16="http://schemas.microsoft.com/office/drawing/2014/main" xmlns=""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it-IT" noProof="0"/>
              <a:t>Fare clic per modificare gli stili del testo dello schema</a:t>
            </a:r>
          </a:p>
        </p:txBody>
      </p:sp>
      <p:sp>
        <p:nvSpPr>
          <p:cNvPr id="22" name="Segnaposto testo 3">
            <a:extLst>
              <a:ext uri="{FF2B5EF4-FFF2-40B4-BE49-F238E27FC236}">
                <a16:creationId xmlns:a16="http://schemas.microsoft.com/office/drawing/2014/main" xmlns=""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it-IT" noProof="0"/>
              <a:t>Fare clic per modificare gli stili del testo dello schema</a:t>
            </a:r>
          </a:p>
        </p:txBody>
      </p:sp>
      <p:sp>
        <p:nvSpPr>
          <p:cNvPr id="23" name="Segnaposto testo 2">
            <a:extLst>
              <a:ext uri="{FF2B5EF4-FFF2-40B4-BE49-F238E27FC236}">
                <a16:creationId xmlns:a16="http://schemas.microsoft.com/office/drawing/2014/main" xmlns=""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it-IT" noProof="0"/>
              <a:t>Fare clic per modificare gli stili del testo dello schema</a:t>
            </a:r>
          </a:p>
        </p:txBody>
      </p:sp>
      <p:sp>
        <p:nvSpPr>
          <p:cNvPr id="24" name="Segnaposto testo 3">
            <a:extLst>
              <a:ext uri="{FF2B5EF4-FFF2-40B4-BE49-F238E27FC236}">
                <a16:creationId xmlns:a16="http://schemas.microsoft.com/office/drawing/2014/main" xmlns=""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it-IT" noProof="0"/>
              <a:t>Fare clic per modificare gli stili del testo dello schema</a:t>
            </a:r>
          </a:p>
        </p:txBody>
      </p:sp>
      <p:sp>
        <p:nvSpPr>
          <p:cNvPr id="25" name="Segnaposto testo 2">
            <a:extLst>
              <a:ext uri="{FF2B5EF4-FFF2-40B4-BE49-F238E27FC236}">
                <a16:creationId xmlns:a16="http://schemas.microsoft.com/office/drawing/2014/main" xmlns=""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it-IT" noProof="0"/>
              <a:t>Fare clic per modificare gli stili del testo dello schema</a:t>
            </a:r>
          </a:p>
        </p:txBody>
      </p:sp>
      <p:sp>
        <p:nvSpPr>
          <p:cNvPr id="26" name="Segnaposto testo 3">
            <a:extLst>
              <a:ext uri="{FF2B5EF4-FFF2-40B4-BE49-F238E27FC236}">
                <a16:creationId xmlns:a16="http://schemas.microsoft.com/office/drawing/2014/main" xmlns=""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it-IT" noProof="0"/>
              <a:t>Fare clic per modificare gli stili del testo dello schema</a:t>
            </a:r>
          </a:p>
        </p:txBody>
      </p:sp>
      <p:sp>
        <p:nvSpPr>
          <p:cNvPr id="27" name="Segnaposto testo 2">
            <a:extLst>
              <a:ext uri="{FF2B5EF4-FFF2-40B4-BE49-F238E27FC236}">
                <a16:creationId xmlns:a16="http://schemas.microsoft.com/office/drawing/2014/main" xmlns=""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it-IT" noProof="0"/>
              <a:t>Fare clic per modificare gli stili del testo dello schema</a:t>
            </a:r>
          </a:p>
        </p:txBody>
      </p:sp>
      <p:sp>
        <p:nvSpPr>
          <p:cNvPr id="28" name="Segnaposto testo 3">
            <a:extLst>
              <a:ext uri="{FF2B5EF4-FFF2-40B4-BE49-F238E27FC236}">
                <a16:creationId xmlns:a16="http://schemas.microsoft.com/office/drawing/2014/main" xmlns=""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it-IT" noProof="0"/>
              <a:t>Fare clic per modificare gli stili del testo dello schema</a:t>
            </a:r>
          </a:p>
        </p:txBody>
      </p:sp>
      <p:sp>
        <p:nvSpPr>
          <p:cNvPr id="2" name="Segnaposto data 1">
            <a:extLst>
              <a:ext uri="{FF2B5EF4-FFF2-40B4-BE49-F238E27FC236}">
                <a16:creationId xmlns:a16="http://schemas.microsoft.com/office/drawing/2014/main" xmlns="" id="{EC45E38A-5516-4C3E-88FC-0DCBD876054B}"/>
              </a:ext>
            </a:extLst>
          </p:cNvPr>
          <p:cNvSpPr>
            <a:spLocks noGrp="1"/>
          </p:cNvSpPr>
          <p:nvPr>
            <p:ph type="dt" sz="half" idx="21"/>
          </p:nvPr>
        </p:nvSpPr>
        <p:spPr/>
        <p:txBody>
          <a:bodyPr rtlCol="0"/>
          <a:lstStyle/>
          <a:p>
            <a:pPr rtl="0"/>
            <a:fld id="{7CCF7340-5D7E-4B9A-BC60-E15B3AC83657}" type="datetime4">
              <a:rPr lang="it-IT" noProof="0" smtClean="0">
                <a:latin typeface="+mn-lt"/>
              </a:rPr>
              <a:t>16 giugno 2022</a:t>
            </a:fld>
            <a:endParaRPr lang="it-IT" noProof="0" dirty="0">
              <a:latin typeface="+mn-lt"/>
            </a:endParaRPr>
          </a:p>
        </p:txBody>
      </p:sp>
      <p:sp>
        <p:nvSpPr>
          <p:cNvPr id="5" name="Segnaposto piè di pagina 4">
            <a:extLst>
              <a:ext uri="{FF2B5EF4-FFF2-40B4-BE49-F238E27FC236}">
                <a16:creationId xmlns:a16="http://schemas.microsoft.com/office/drawing/2014/main" xmlns="" id="{14225273-038D-4F51-A093-83D80104F21A}"/>
              </a:ext>
            </a:extLst>
          </p:cNvPr>
          <p:cNvSpPr>
            <a:spLocks noGrp="1"/>
          </p:cNvSpPr>
          <p:nvPr>
            <p:ph type="ftr" sz="quarter" idx="22"/>
          </p:nvPr>
        </p:nvSpPr>
        <p:spPr/>
        <p:txBody>
          <a:bodyPr rtlCol="0"/>
          <a:lstStyle/>
          <a:p>
            <a:pPr rtl="0"/>
            <a:r>
              <a:rPr lang="it-IT" noProof="0" dirty="0"/>
              <a:t>Relazione annuale</a:t>
            </a:r>
            <a:endParaRPr lang="it-IT" b="0" noProof="0" dirty="0"/>
          </a:p>
        </p:txBody>
      </p:sp>
      <p:sp>
        <p:nvSpPr>
          <p:cNvPr id="6" name="Segnaposto numero diapositiva 5">
            <a:extLst>
              <a:ext uri="{FF2B5EF4-FFF2-40B4-BE49-F238E27FC236}">
                <a16:creationId xmlns:a16="http://schemas.microsoft.com/office/drawing/2014/main" xmlns="" id="{C7F24E14-E0E0-44FA-A4AA-FA63A858730C}"/>
              </a:ext>
            </a:extLst>
          </p:cNvPr>
          <p:cNvSpPr>
            <a:spLocks noGrp="1"/>
          </p:cNvSpPr>
          <p:nvPr>
            <p:ph type="sldNum" sz="quarter" idx="23"/>
          </p:nvPr>
        </p:nvSpPr>
        <p:spPr/>
        <p:txBody>
          <a:bodyPr rtlCol="0"/>
          <a:lstStyle/>
          <a:p>
            <a:pPr rtl="0"/>
            <a:fld id="{294A09A9-5501-47C1-A89A-A340965A2BE2}" type="slidenum">
              <a:rPr lang="it-IT" noProof="0" smtClean="0"/>
              <a:pPr/>
              <a:t>‹N›</a:t>
            </a:fld>
            <a:endParaRPr lang="it-IT"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tx1"/>
        </a:solidFill>
        <a:effectLst/>
      </p:bgPr>
    </p:bg>
    <p:spTree>
      <p:nvGrpSpPr>
        <p:cNvPr id="1" name=""/>
        <p:cNvGrpSpPr/>
        <p:nvPr/>
      </p:nvGrpSpPr>
      <p:grpSpPr>
        <a:xfrm>
          <a:off x="0" y="0"/>
          <a:ext cx="0" cy="0"/>
          <a:chOff x="0" y="0"/>
          <a:chExt cx="0" cy="0"/>
        </a:xfrm>
      </p:grpSpPr>
      <p:sp>
        <p:nvSpPr>
          <p:cNvPr id="16" name="Segnaposto testo 29">
            <a:extLst>
              <a:ext uri="{FF2B5EF4-FFF2-40B4-BE49-F238E27FC236}">
                <a16:creationId xmlns:a16="http://schemas.microsoft.com/office/drawing/2014/main" xmlns=""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7" name="Sottotitolo 2">
            <a:extLst>
              <a:ext uri="{FF2B5EF4-FFF2-40B4-BE49-F238E27FC236}">
                <a16:creationId xmlns:a16="http://schemas.microsoft.com/office/drawing/2014/main" xmlns=""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
        <p:nvSpPr>
          <p:cNvPr id="26" name="Titolo 1">
            <a:extLst>
              <a:ext uri="{FF2B5EF4-FFF2-40B4-BE49-F238E27FC236}">
                <a16:creationId xmlns:a16="http://schemas.microsoft.com/office/drawing/2014/main" xmlns=""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it-IT" noProof="0"/>
              <a:t>Fare clic per modificare lo stile del titolo dello schema</a:t>
            </a:r>
            <a:endParaRPr lang="it-IT" noProof="0" dirty="0"/>
          </a:p>
        </p:txBody>
      </p:sp>
      <p:cxnSp>
        <p:nvCxnSpPr>
          <p:cNvPr id="27" name="Connettore diritto 26">
            <a:extLst>
              <a:ext uri="{FF2B5EF4-FFF2-40B4-BE49-F238E27FC236}">
                <a16:creationId xmlns:a16="http://schemas.microsoft.com/office/drawing/2014/main" xmlns=""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Segnaposto immagine 2">
            <a:extLst>
              <a:ext uri="{FF2B5EF4-FFF2-40B4-BE49-F238E27FC236}">
                <a16:creationId xmlns:a16="http://schemas.microsoft.com/office/drawing/2014/main" xmlns="" id="{F8C225AD-C009-894E-8AFA-C94EAA06509C}"/>
              </a:ext>
            </a:extLst>
          </p:cNvPr>
          <p:cNvSpPr>
            <a:spLocks noGrp="1"/>
          </p:cNvSpPr>
          <p:nvPr>
            <p:ph type="pic" sz="quarter" idx="13"/>
          </p:nvPr>
        </p:nvSpPr>
        <p:spPr>
          <a:xfrm>
            <a:off x="0" y="0"/>
            <a:ext cx="6096000" cy="6858000"/>
          </a:xfrm>
        </p:spPr>
        <p:txBody>
          <a:bodyPr rtlCol="0"/>
          <a:lstStyle/>
          <a:p>
            <a:pPr rtl="0"/>
            <a:r>
              <a:rPr lang="it-IT" noProof="0"/>
              <a:t>Fare clic sull'icona per inserire un'immagine</a:t>
            </a:r>
            <a:endParaRPr lang="it-IT" noProof="0" dirty="0"/>
          </a:p>
        </p:txBody>
      </p:sp>
      <p:grpSp>
        <p:nvGrpSpPr>
          <p:cNvPr id="30" name="Gruppo 29">
            <a:extLst>
              <a:ext uri="{FF2B5EF4-FFF2-40B4-BE49-F238E27FC236}">
                <a16:creationId xmlns:a16="http://schemas.microsoft.com/office/drawing/2014/main" xmlns=""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igura a mano libera 30">
              <a:extLst>
                <a:ext uri="{FF2B5EF4-FFF2-40B4-BE49-F238E27FC236}">
                  <a16:creationId xmlns:a16="http://schemas.microsoft.com/office/drawing/2014/main" xmlns=""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32" name="Figura a mano libera 31">
              <a:extLst>
                <a:ext uri="{FF2B5EF4-FFF2-40B4-BE49-F238E27FC236}">
                  <a16:creationId xmlns:a16="http://schemas.microsoft.com/office/drawing/2014/main" xmlns=""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33" name="Figura a mano libera 32">
              <a:extLst>
                <a:ext uri="{FF2B5EF4-FFF2-40B4-BE49-F238E27FC236}">
                  <a16:creationId xmlns:a16="http://schemas.microsoft.com/office/drawing/2014/main" xmlns=""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apositiva titolo">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rotWithShape="1">
          <a:blip r:embed="rId2" cstate="print"/>
          <a:srcRect l="61358" t="26460" r="25728" b="67870"/>
          <a:stretch/>
        </p:blipFill>
        <p:spPr bwMode="auto">
          <a:xfrm>
            <a:off x="559032" y="6377367"/>
            <a:ext cx="1606884" cy="477686"/>
          </a:xfrm>
          <a:prstGeom prst="rect">
            <a:avLst/>
          </a:prstGeom>
          <a:noFill/>
          <a:ln w="9525">
            <a:noFill/>
            <a:miter lim="800000"/>
            <a:headEnd/>
            <a:tailEnd/>
          </a:ln>
        </p:spPr>
      </p:pic>
      <p:pic>
        <p:nvPicPr>
          <p:cNvPr id="6" name="Picture 3"/>
          <p:cNvPicPr>
            <a:picLocks noChangeAspect="1" noChangeArrowheads="1"/>
          </p:cNvPicPr>
          <p:nvPr userDrawn="1"/>
        </p:nvPicPr>
        <p:blipFill rotWithShape="1">
          <a:blip r:embed="rId2" cstate="print"/>
          <a:srcRect l="51974" t="26460" r="44958" b="67870"/>
          <a:stretch/>
        </p:blipFill>
        <p:spPr bwMode="auto">
          <a:xfrm>
            <a:off x="170820" y="6358895"/>
            <a:ext cx="381736" cy="477686"/>
          </a:xfrm>
          <a:prstGeom prst="rect">
            <a:avLst/>
          </a:prstGeom>
          <a:noFill/>
          <a:ln w="9525">
            <a:noFill/>
            <a:miter lim="800000"/>
            <a:headEnd/>
            <a:tailEnd/>
          </a:ln>
        </p:spPr>
      </p:pic>
      <p:sp>
        <p:nvSpPr>
          <p:cNvPr id="7" name="Ovale 6"/>
          <p:cNvSpPr/>
          <p:nvPr userDrawn="1"/>
        </p:nvSpPr>
        <p:spPr>
          <a:xfrm>
            <a:off x="2110353" y="6685117"/>
            <a:ext cx="73025" cy="7351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900" dirty="0">
              <a:solidFill>
                <a:schemeClr val="bg1"/>
              </a:solidFill>
            </a:endParaRPr>
          </a:p>
        </p:txBody>
      </p:sp>
      <p:cxnSp>
        <p:nvCxnSpPr>
          <p:cNvPr id="9" name="Connettore 1 9"/>
          <p:cNvCxnSpPr/>
          <p:nvPr userDrawn="1"/>
        </p:nvCxnSpPr>
        <p:spPr>
          <a:xfrm>
            <a:off x="595429" y="6262962"/>
            <a:ext cx="11016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Connettore 1 9"/>
          <p:cNvCxnSpPr/>
          <p:nvPr userDrawn="1"/>
        </p:nvCxnSpPr>
        <p:spPr>
          <a:xfrm>
            <a:off x="595429" y="967927"/>
            <a:ext cx="11016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33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ine del giorno">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xmlns="" id="{806C6F65-35CD-D64B-992A-0C1C1E00384D}"/>
              </a:ext>
            </a:extLst>
          </p:cNvPr>
          <p:cNvGrpSpPr/>
          <p:nvPr userDrawn="1"/>
        </p:nvGrpSpPr>
        <p:grpSpPr>
          <a:xfrm>
            <a:off x="6362700" y="0"/>
            <a:ext cx="5829298" cy="3235602"/>
            <a:chOff x="5612972" y="1"/>
            <a:chExt cx="6615961" cy="3672246"/>
          </a:xfrm>
        </p:grpSpPr>
        <p:sp>
          <p:nvSpPr>
            <p:cNvPr id="7" name="Forma 24">
              <a:extLst>
                <a:ext uri="{FF2B5EF4-FFF2-40B4-BE49-F238E27FC236}">
                  <a16:creationId xmlns:a16="http://schemas.microsoft.com/office/drawing/2014/main" xmlns=""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8" name="Figura a mano libera 7">
              <a:extLst>
                <a:ext uri="{FF2B5EF4-FFF2-40B4-BE49-F238E27FC236}">
                  <a16:creationId xmlns:a16="http://schemas.microsoft.com/office/drawing/2014/main" xmlns=""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9" name="Figura a mano libera 8">
              <a:extLst>
                <a:ext uri="{FF2B5EF4-FFF2-40B4-BE49-F238E27FC236}">
                  <a16:creationId xmlns:a16="http://schemas.microsoft.com/office/drawing/2014/main" xmlns=""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10" name="Figura a mano libera 9">
              <a:extLst>
                <a:ext uri="{FF2B5EF4-FFF2-40B4-BE49-F238E27FC236}">
                  <a16:creationId xmlns:a16="http://schemas.microsoft.com/office/drawing/2014/main" xmlns=""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it-IT" noProof="0" dirty="0"/>
            </a:p>
          </p:txBody>
        </p:sp>
        <p:sp>
          <p:nvSpPr>
            <p:cNvPr id="11" name="Figura a mano libera 10">
              <a:extLst>
                <a:ext uri="{FF2B5EF4-FFF2-40B4-BE49-F238E27FC236}">
                  <a16:creationId xmlns:a16="http://schemas.microsoft.com/office/drawing/2014/main" xmlns=""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12" name="Titolo 1">
            <a:extLst>
              <a:ext uri="{FF2B5EF4-FFF2-40B4-BE49-F238E27FC236}">
                <a16:creationId xmlns:a16="http://schemas.microsoft.com/office/drawing/2014/main" xmlns=""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it-IT" noProof="0"/>
              <a:t>Fare clic per modificare lo stile del titolo dello schema</a:t>
            </a:r>
            <a:endParaRPr lang="it-IT" noProof="0" dirty="0"/>
          </a:p>
        </p:txBody>
      </p:sp>
      <p:cxnSp>
        <p:nvCxnSpPr>
          <p:cNvPr id="13" name="Connettore diritto 12">
            <a:extLst>
              <a:ext uri="{FF2B5EF4-FFF2-40B4-BE49-F238E27FC236}">
                <a16:creationId xmlns:a16="http://schemas.microsoft.com/office/drawing/2014/main" xmlns=""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Segnaposto testo 29">
            <a:extLst>
              <a:ext uri="{FF2B5EF4-FFF2-40B4-BE49-F238E27FC236}">
                <a16:creationId xmlns:a16="http://schemas.microsoft.com/office/drawing/2014/main" xmlns=""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5" name="Segnaposto testo 29">
            <a:extLst>
              <a:ext uri="{FF2B5EF4-FFF2-40B4-BE49-F238E27FC236}">
                <a16:creationId xmlns:a16="http://schemas.microsoft.com/office/drawing/2014/main" xmlns=""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cxnSp>
        <p:nvCxnSpPr>
          <p:cNvPr id="16" name="Connettore diritto 15">
            <a:extLst>
              <a:ext uri="{FF2B5EF4-FFF2-40B4-BE49-F238E27FC236}">
                <a16:creationId xmlns:a16="http://schemas.microsoft.com/office/drawing/2014/main" xmlns=""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Segnaposto testo 29">
            <a:extLst>
              <a:ext uri="{FF2B5EF4-FFF2-40B4-BE49-F238E27FC236}">
                <a16:creationId xmlns:a16="http://schemas.microsoft.com/office/drawing/2014/main" xmlns=""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8" name="Segnaposto testo 29">
            <a:extLst>
              <a:ext uri="{FF2B5EF4-FFF2-40B4-BE49-F238E27FC236}">
                <a16:creationId xmlns:a16="http://schemas.microsoft.com/office/drawing/2014/main" xmlns=""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cxnSp>
        <p:nvCxnSpPr>
          <p:cNvPr id="20" name="Connettore diritto 19">
            <a:extLst>
              <a:ext uri="{FF2B5EF4-FFF2-40B4-BE49-F238E27FC236}">
                <a16:creationId xmlns:a16="http://schemas.microsoft.com/office/drawing/2014/main" xmlns=""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Segnaposto testo 29">
            <a:extLst>
              <a:ext uri="{FF2B5EF4-FFF2-40B4-BE49-F238E27FC236}">
                <a16:creationId xmlns:a16="http://schemas.microsoft.com/office/drawing/2014/main" xmlns=""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22" name="Segnaposto testo 29">
            <a:extLst>
              <a:ext uri="{FF2B5EF4-FFF2-40B4-BE49-F238E27FC236}">
                <a16:creationId xmlns:a16="http://schemas.microsoft.com/office/drawing/2014/main" xmlns=""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cxnSp>
        <p:nvCxnSpPr>
          <p:cNvPr id="23" name="Connettore diritto 22">
            <a:extLst>
              <a:ext uri="{FF2B5EF4-FFF2-40B4-BE49-F238E27FC236}">
                <a16:creationId xmlns:a16="http://schemas.microsoft.com/office/drawing/2014/main" xmlns=""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Segnaposto testo 29">
            <a:extLst>
              <a:ext uri="{FF2B5EF4-FFF2-40B4-BE49-F238E27FC236}">
                <a16:creationId xmlns:a16="http://schemas.microsoft.com/office/drawing/2014/main" xmlns=""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25" name="Segnaposto testo 29">
            <a:extLst>
              <a:ext uri="{FF2B5EF4-FFF2-40B4-BE49-F238E27FC236}">
                <a16:creationId xmlns:a16="http://schemas.microsoft.com/office/drawing/2014/main" xmlns=""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cxnSp>
        <p:nvCxnSpPr>
          <p:cNvPr id="26" name="Connettore diritto 25">
            <a:extLst>
              <a:ext uri="{FF2B5EF4-FFF2-40B4-BE49-F238E27FC236}">
                <a16:creationId xmlns:a16="http://schemas.microsoft.com/office/drawing/2014/main" xmlns=""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Segnaposto testo 29">
            <a:extLst>
              <a:ext uri="{FF2B5EF4-FFF2-40B4-BE49-F238E27FC236}">
                <a16:creationId xmlns:a16="http://schemas.microsoft.com/office/drawing/2014/main" xmlns=""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28" name="Segnaposto testo 29">
            <a:extLst>
              <a:ext uri="{FF2B5EF4-FFF2-40B4-BE49-F238E27FC236}">
                <a16:creationId xmlns:a16="http://schemas.microsoft.com/office/drawing/2014/main" xmlns=""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2" name="Segnaposto data 1">
            <a:extLst>
              <a:ext uri="{FF2B5EF4-FFF2-40B4-BE49-F238E27FC236}">
                <a16:creationId xmlns:a16="http://schemas.microsoft.com/office/drawing/2014/main" xmlns="" id="{62655503-4608-4F79-A5D4-B2F67958F263}"/>
              </a:ext>
            </a:extLst>
          </p:cNvPr>
          <p:cNvSpPr>
            <a:spLocks noGrp="1"/>
          </p:cNvSpPr>
          <p:nvPr>
            <p:ph type="dt" sz="half" idx="25"/>
          </p:nvPr>
        </p:nvSpPr>
        <p:spPr/>
        <p:txBody>
          <a:bodyPr rtlCol="0"/>
          <a:lstStyle/>
          <a:p>
            <a:pPr rtl="0"/>
            <a:fld id="{D87F142A-442D-4E62-B450-16E7E80B0242}" type="datetime4">
              <a:rPr lang="it-IT" noProof="0" smtClean="0">
                <a:latin typeface="+mn-lt"/>
              </a:rPr>
              <a:t>16 giugno 2022</a:t>
            </a:fld>
            <a:endParaRPr lang="it-IT" noProof="0" dirty="0">
              <a:latin typeface="+mn-lt"/>
            </a:endParaRPr>
          </a:p>
        </p:txBody>
      </p:sp>
      <p:sp>
        <p:nvSpPr>
          <p:cNvPr id="3" name="Segnaposto piè di pagina 2">
            <a:extLst>
              <a:ext uri="{FF2B5EF4-FFF2-40B4-BE49-F238E27FC236}">
                <a16:creationId xmlns:a16="http://schemas.microsoft.com/office/drawing/2014/main" xmlns="" id="{9DAFA395-FE4C-4A99-A74E-57757D8473E1}"/>
              </a:ext>
            </a:extLst>
          </p:cNvPr>
          <p:cNvSpPr>
            <a:spLocks noGrp="1"/>
          </p:cNvSpPr>
          <p:nvPr>
            <p:ph type="ftr" sz="quarter" idx="26"/>
          </p:nvPr>
        </p:nvSpPr>
        <p:spPr/>
        <p:txBody>
          <a:bodyPr rtlCol="0"/>
          <a:lstStyle/>
          <a:p>
            <a:pPr rtl="0"/>
            <a:r>
              <a:rPr lang="it-IT" noProof="0" dirty="0"/>
              <a:t>Relazione annuale</a:t>
            </a:r>
            <a:endParaRPr lang="it-IT" b="0" noProof="0" dirty="0"/>
          </a:p>
        </p:txBody>
      </p:sp>
      <p:sp>
        <p:nvSpPr>
          <p:cNvPr id="4" name="Segnaposto numero diapositiva 3">
            <a:extLst>
              <a:ext uri="{FF2B5EF4-FFF2-40B4-BE49-F238E27FC236}">
                <a16:creationId xmlns:a16="http://schemas.microsoft.com/office/drawing/2014/main" xmlns="" id="{30A6A117-A0E8-43E1-9120-CE3B8B97667F}"/>
              </a:ext>
            </a:extLst>
          </p:cNvPr>
          <p:cNvSpPr>
            <a:spLocks noGrp="1"/>
          </p:cNvSpPr>
          <p:nvPr>
            <p:ph type="sldNum" sz="quarter" idx="27"/>
          </p:nvPr>
        </p:nvSpPr>
        <p:spPr/>
        <p:txBody>
          <a:bodyPr rtlCol="0"/>
          <a:lstStyle/>
          <a:p>
            <a:pPr rtl="0"/>
            <a:fld id="{294A09A9-5501-47C1-A89A-A340965A2BE2}" type="slidenum">
              <a:rPr lang="it-IT" noProof="0" smtClean="0"/>
              <a:pPr/>
              <a:t>‹N›</a:t>
            </a:fld>
            <a:endParaRPr lang="it-IT"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zione">
    <p:spTree>
      <p:nvGrpSpPr>
        <p:cNvPr id="1" name=""/>
        <p:cNvGrpSpPr/>
        <p:nvPr/>
      </p:nvGrpSpPr>
      <p:grpSpPr>
        <a:xfrm>
          <a:off x="0" y="0"/>
          <a:ext cx="0" cy="0"/>
          <a:chOff x="0" y="0"/>
          <a:chExt cx="0" cy="0"/>
        </a:xfrm>
      </p:grpSpPr>
      <p:grpSp>
        <p:nvGrpSpPr>
          <p:cNvPr id="13" name="Gruppo 12">
            <a:extLst>
              <a:ext uri="{FF2B5EF4-FFF2-40B4-BE49-F238E27FC236}">
                <a16:creationId xmlns:a16="http://schemas.microsoft.com/office/drawing/2014/main" xmlns=""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igura a mano libera 14">
              <a:extLst>
                <a:ext uri="{FF2B5EF4-FFF2-40B4-BE49-F238E27FC236}">
                  <a16:creationId xmlns:a16="http://schemas.microsoft.com/office/drawing/2014/main" xmlns=""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16" name="Figura a mano libera 15">
              <a:extLst>
                <a:ext uri="{FF2B5EF4-FFF2-40B4-BE49-F238E27FC236}">
                  <a16:creationId xmlns:a16="http://schemas.microsoft.com/office/drawing/2014/main" xmlns=""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19" name="Figura a mano libera 18">
              <a:extLst>
                <a:ext uri="{FF2B5EF4-FFF2-40B4-BE49-F238E27FC236}">
                  <a16:creationId xmlns:a16="http://schemas.microsoft.com/office/drawing/2014/main" xmlns=""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14" name="Segnaposto immagine 2">
            <a:extLst>
              <a:ext uri="{FF2B5EF4-FFF2-40B4-BE49-F238E27FC236}">
                <a16:creationId xmlns:a16="http://schemas.microsoft.com/office/drawing/2014/main" xmlns="" id="{F0C4E8C2-3240-594A-9D5E-1BCD1AF44C5E}"/>
              </a:ext>
            </a:extLst>
          </p:cNvPr>
          <p:cNvSpPr>
            <a:spLocks noGrp="1"/>
          </p:cNvSpPr>
          <p:nvPr>
            <p:ph type="pic" sz="quarter" idx="13"/>
          </p:nvPr>
        </p:nvSpPr>
        <p:spPr>
          <a:xfrm>
            <a:off x="6096000" y="-22543"/>
            <a:ext cx="6096000" cy="6903086"/>
          </a:xfrm>
        </p:spPr>
        <p:txBody>
          <a:bodyPr rtlCol="0"/>
          <a:lstStyle/>
          <a:p>
            <a:pPr rtl="0"/>
            <a:r>
              <a:rPr lang="it-IT" noProof="0"/>
              <a:t>Fare clic sull'icona per inserire un'immagine</a:t>
            </a:r>
            <a:endParaRPr lang="it-IT" noProof="0" dirty="0"/>
          </a:p>
        </p:txBody>
      </p:sp>
      <p:sp>
        <p:nvSpPr>
          <p:cNvPr id="9" name="Titolo 1">
            <a:extLst>
              <a:ext uri="{FF2B5EF4-FFF2-40B4-BE49-F238E27FC236}">
                <a16:creationId xmlns:a16="http://schemas.microsoft.com/office/drawing/2014/main" xmlns=""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it-IT" noProof="0"/>
              <a:t>Fare clic per modificare lo stile del titolo dello schema</a:t>
            </a:r>
            <a:endParaRPr lang="it-IT" noProof="0" dirty="0"/>
          </a:p>
        </p:txBody>
      </p:sp>
      <p:cxnSp>
        <p:nvCxnSpPr>
          <p:cNvPr id="17" name="Connettore diritto 16">
            <a:extLst>
              <a:ext uri="{FF2B5EF4-FFF2-40B4-BE49-F238E27FC236}">
                <a16:creationId xmlns:a16="http://schemas.microsoft.com/office/drawing/2014/main" xmlns=""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Segnaposto testo 29">
            <a:extLst>
              <a:ext uri="{FF2B5EF4-FFF2-40B4-BE49-F238E27FC236}">
                <a16:creationId xmlns:a16="http://schemas.microsoft.com/office/drawing/2014/main" xmlns=""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2" name="Segnaposto data 1">
            <a:extLst>
              <a:ext uri="{FF2B5EF4-FFF2-40B4-BE49-F238E27FC236}">
                <a16:creationId xmlns:a16="http://schemas.microsoft.com/office/drawing/2014/main" xmlns="" id="{CA64E0B3-57C5-4DAF-8531-F39610E77C09}"/>
              </a:ext>
            </a:extLst>
          </p:cNvPr>
          <p:cNvSpPr>
            <a:spLocks noGrp="1"/>
          </p:cNvSpPr>
          <p:nvPr>
            <p:ph type="dt" sz="half" idx="14"/>
          </p:nvPr>
        </p:nvSpPr>
        <p:spPr/>
        <p:txBody>
          <a:bodyPr rtlCol="0"/>
          <a:lstStyle/>
          <a:p>
            <a:pPr rtl="0"/>
            <a:fld id="{AA6F3EB2-4F4D-40EE-9F8F-A16C7DDD880E}" type="datetime4">
              <a:rPr lang="it-IT" noProof="0" smtClean="0">
                <a:latin typeface="+mn-lt"/>
              </a:rPr>
              <a:t>16 giugno 2022</a:t>
            </a:fld>
            <a:endParaRPr lang="it-IT" noProof="0" dirty="0">
              <a:latin typeface="+mn-lt"/>
            </a:endParaRPr>
          </a:p>
        </p:txBody>
      </p:sp>
      <p:sp>
        <p:nvSpPr>
          <p:cNvPr id="3" name="Segnaposto piè di pagina 2">
            <a:extLst>
              <a:ext uri="{FF2B5EF4-FFF2-40B4-BE49-F238E27FC236}">
                <a16:creationId xmlns:a16="http://schemas.microsoft.com/office/drawing/2014/main" xmlns="" id="{B7E0EC46-C626-4D58-AB64-0B3B850D1482}"/>
              </a:ext>
            </a:extLst>
          </p:cNvPr>
          <p:cNvSpPr>
            <a:spLocks noGrp="1"/>
          </p:cNvSpPr>
          <p:nvPr>
            <p:ph type="ftr" sz="quarter" idx="15"/>
          </p:nvPr>
        </p:nvSpPr>
        <p:spPr/>
        <p:txBody>
          <a:bodyPr rtlCol="0"/>
          <a:lstStyle/>
          <a:p>
            <a:pPr rtl="0"/>
            <a:r>
              <a:rPr lang="it-IT" noProof="0" dirty="0"/>
              <a:t>Relazione annuale</a:t>
            </a:r>
            <a:endParaRPr lang="it-IT" b="0" noProof="0" dirty="0"/>
          </a:p>
        </p:txBody>
      </p:sp>
      <p:sp>
        <p:nvSpPr>
          <p:cNvPr id="4" name="Segnaposto numero diapositiva 3">
            <a:extLst>
              <a:ext uri="{FF2B5EF4-FFF2-40B4-BE49-F238E27FC236}">
                <a16:creationId xmlns:a16="http://schemas.microsoft.com/office/drawing/2014/main" xmlns="" id="{8F25D00C-8F5C-4528-87FA-F9431D967555}"/>
              </a:ext>
            </a:extLst>
          </p:cNvPr>
          <p:cNvSpPr>
            <a:spLocks noGrp="1"/>
          </p:cNvSpPr>
          <p:nvPr>
            <p:ph type="sldNum" sz="quarter" idx="16"/>
          </p:nvPr>
        </p:nvSpPr>
        <p:spPr/>
        <p:txBody>
          <a:bodyPr rtlCol="0"/>
          <a:lstStyle/>
          <a:p>
            <a:pPr rtl="0"/>
            <a:fld id="{294A09A9-5501-47C1-A89A-A340965A2BE2}" type="slidenum">
              <a:rPr lang="it-IT" noProof="0" smtClean="0"/>
              <a:pPr/>
              <a:t>‹N›</a:t>
            </a:fld>
            <a:endParaRPr lang="it-IT"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usa">
    <p:bg>
      <p:bgPr>
        <a:solidFill>
          <a:schemeClr val="tx1"/>
        </a:solidFill>
        <a:effectLst/>
      </p:bgPr>
    </p:bg>
    <p:spTree>
      <p:nvGrpSpPr>
        <p:cNvPr id="1" name=""/>
        <p:cNvGrpSpPr/>
        <p:nvPr/>
      </p:nvGrpSpPr>
      <p:grpSpPr>
        <a:xfrm>
          <a:off x="0" y="0"/>
          <a:ext cx="0" cy="0"/>
          <a:chOff x="0" y="0"/>
          <a:chExt cx="0" cy="0"/>
        </a:xfrm>
      </p:grpSpPr>
      <p:sp>
        <p:nvSpPr>
          <p:cNvPr id="21" name="Segnaposto immagine 2">
            <a:extLst>
              <a:ext uri="{FF2B5EF4-FFF2-40B4-BE49-F238E27FC236}">
                <a16:creationId xmlns:a16="http://schemas.microsoft.com/office/drawing/2014/main" xmlns=""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it-IT" noProof="0"/>
              <a:t>Fare clic sull'icona per inserire un'immagine</a:t>
            </a:r>
            <a:endParaRPr lang="it-IT" noProof="0" dirty="0"/>
          </a:p>
        </p:txBody>
      </p:sp>
      <p:sp>
        <p:nvSpPr>
          <p:cNvPr id="18" name="Titolo 1">
            <a:extLst>
              <a:ext uri="{FF2B5EF4-FFF2-40B4-BE49-F238E27FC236}">
                <a16:creationId xmlns:a16="http://schemas.microsoft.com/office/drawing/2014/main" xmlns=""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it-IT" noProof="0"/>
              <a:t>Fare clic per modificare lo stile del titolo dello schema</a:t>
            </a:r>
            <a:endParaRPr lang="it-IT" noProof="0" dirty="0"/>
          </a:p>
        </p:txBody>
      </p:sp>
      <p:cxnSp>
        <p:nvCxnSpPr>
          <p:cNvPr id="20" name="Connettore diritto 19">
            <a:extLst>
              <a:ext uri="{FF2B5EF4-FFF2-40B4-BE49-F238E27FC236}">
                <a16:creationId xmlns:a16="http://schemas.microsoft.com/office/drawing/2014/main" xmlns=""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po 21">
            <a:extLst>
              <a:ext uri="{FF2B5EF4-FFF2-40B4-BE49-F238E27FC236}">
                <a16:creationId xmlns:a16="http://schemas.microsoft.com/office/drawing/2014/main" xmlns=""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igura a mano libera 22">
              <a:extLst>
                <a:ext uri="{FF2B5EF4-FFF2-40B4-BE49-F238E27FC236}">
                  <a16:creationId xmlns:a16="http://schemas.microsoft.com/office/drawing/2014/main" xmlns=""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4" name="Figura a mano libera 23">
              <a:extLst>
                <a:ext uri="{FF2B5EF4-FFF2-40B4-BE49-F238E27FC236}">
                  <a16:creationId xmlns:a16="http://schemas.microsoft.com/office/drawing/2014/main" xmlns=""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5" name="Figura a mano libera 24">
              <a:extLst>
                <a:ext uri="{FF2B5EF4-FFF2-40B4-BE49-F238E27FC236}">
                  <a16:creationId xmlns:a16="http://schemas.microsoft.com/office/drawing/2014/main" xmlns=""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co">
    <p:bg>
      <p:bgPr>
        <a:solidFill>
          <a:schemeClr val="tx1"/>
        </a:solidFill>
        <a:effectLst/>
      </p:bgPr>
    </p:bg>
    <p:spTree>
      <p:nvGrpSpPr>
        <p:cNvPr id="1" name=""/>
        <p:cNvGrpSpPr/>
        <p:nvPr/>
      </p:nvGrpSpPr>
      <p:grpSpPr>
        <a:xfrm>
          <a:off x="0" y="0"/>
          <a:ext cx="0" cy="0"/>
          <a:chOff x="0" y="0"/>
          <a:chExt cx="0" cy="0"/>
        </a:xfrm>
      </p:grpSpPr>
      <p:sp>
        <p:nvSpPr>
          <p:cNvPr id="6" name="Segnaposto grafico 5">
            <a:extLst>
              <a:ext uri="{FF2B5EF4-FFF2-40B4-BE49-F238E27FC236}">
                <a16:creationId xmlns:a16="http://schemas.microsoft.com/office/drawing/2014/main" xmlns=""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it-IT" noProof="0"/>
              <a:t>Fare clic sull'icona per inserire un grafico</a:t>
            </a:r>
          </a:p>
        </p:txBody>
      </p:sp>
      <p:sp>
        <p:nvSpPr>
          <p:cNvPr id="16" name="Titolo 1">
            <a:extLst>
              <a:ext uri="{FF2B5EF4-FFF2-40B4-BE49-F238E27FC236}">
                <a16:creationId xmlns:a16="http://schemas.microsoft.com/office/drawing/2014/main" xmlns=""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it-IT" noProof="0"/>
              <a:t>Fare clic per modificare lo stile del titolo dello schema</a:t>
            </a:r>
          </a:p>
        </p:txBody>
      </p:sp>
      <p:sp>
        <p:nvSpPr>
          <p:cNvPr id="2" name="Segnaposto data 1">
            <a:extLst>
              <a:ext uri="{FF2B5EF4-FFF2-40B4-BE49-F238E27FC236}">
                <a16:creationId xmlns:a16="http://schemas.microsoft.com/office/drawing/2014/main" xmlns="" id="{371012B1-809A-45CE-9FED-46D08DC8C42B}"/>
              </a:ext>
            </a:extLst>
          </p:cNvPr>
          <p:cNvSpPr>
            <a:spLocks noGrp="1"/>
          </p:cNvSpPr>
          <p:nvPr>
            <p:ph type="dt" sz="half" idx="11"/>
          </p:nvPr>
        </p:nvSpPr>
        <p:spPr/>
        <p:txBody>
          <a:bodyPr rtlCol="0"/>
          <a:lstStyle/>
          <a:p>
            <a:pPr rtl="0"/>
            <a:fld id="{EF471515-D418-44EB-BD13-60AB41A03A2D}" type="datetime4">
              <a:rPr lang="it-IT" noProof="0" smtClean="0">
                <a:latin typeface="+mn-lt"/>
              </a:rPr>
              <a:t>16 giugno 2022</a:t>
            </a:fld>
            <a:endParaRPr lang="it-IT" noProof="0">
              <a:latin typeface="+mn-lt"/>
            </a:endParaRPr>
          </a:p>
        </p:txBody>
      </p:sp>
      <p:sp>
        <p:nvSpPr>
          <p:cNvPr id="3" name="Segnaposto piè di pagina 2">
            <a:extLst>
              <a:ext uri="{FF2B5EF4-FFF2-40B4-BE49-F238E27FC236}">
                <a16:creationId xmlns:a16="http://schemas.microsoft.com/office/drawing/2014/main" xmlns="" id="{3FB6FA27-6601-4107-A3C9-808CB4430246}"/>
              </a:ext>
            </a:extLst>
          </p:cNvPr>
          <p:cNvSpPr>
            <a:spLocks noGrp="1"/>
          </p:cNvSpPr>
          <p:nvPr>
            <p:ph type="ftr" sz="quarter" idx="12"/>
          </p:nvPr>
        </p:nvSpPr>
        <p:spPr/>
        <p:txBody>
          <a:bodyPr rtlCol="0"/>
          <a:lstStyle/>
          <a:p>
            <a:pPr rtl="0"/>
            <a:r>
              <a:rPr lang="it-IT" noProof="0"/>
              <a:t>Relazione annuale</a:t>
            </a:r>
            <a:endParaRPr lang="it-IT" b="0" noProof="0"/>
          </a:p>
        </p:txBody>
      </p:sp>
      <p:sp>
        <p:nvSpPr>
          <p:cNvPr id="4" name="Segnaposto numero diapositiva 3">
            <a:extLst>
              <a:ext uri="{FF2B5EF4-FFF2-40B4-BE49-F238E27FC236}">
                <a16:creationId xmlns:a16="http://schemas.microsoft.com/office/drawing/2014/main" xmlns="" id="{0919432A-F8B5-4A96-AEE6-2E159658D5DD}"/>
              </a:ext>
            </a:extLst>
          </p:cNvPr>
          <p:cNvSpPr>
            <a:spLocks noGrp="1"/>
          </p:cNvSpPr>
          <p:nvPr>
            <p:ph type="sldNum" sz="quarter" idx="13"/>
          </p:nvPr>
        </p:nvSpPr>
        <p:spPr/>
        <p:txBody>
          <a:bodyPr rtlCol="0"/>
          <a:lstStyle/>
          <a:p>
            <a:pPr rtl="0"/>
            <a:fld id="{294A09A9-5501-47C1-A89A-A340965A2BE2}" type="slidenum">
              <a:rPr lang="it-IT" noProof="0" smtClean="0"/>
              <a:pPr/>
              <a:t>‹N›</a:t>
            </a:fld>
            <a:endParaRPr lang="it-IT"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la">
    <p:bg>
      <p:bgPr>
        <a:solidFill>
          <a:schemeClr val="tx1"/>
        </a:solidFill>
        <a:effectLst/>
      </p:bgPr>
    </p:bg>
    <p:spTree>
      <p:nvGrpSpPr>
        <p:cNvPr id="1" name=""/>
        <p:cNvGrpSpPr/>
        <p:nvPr/>
      </p:nvGrpSpPr>
      <p:grpSpPr>
        <a:xfrm>
          <a:off x="0" y="0"/>
          <a:ext cx="0" cy="0"/>
          <a:chOff x="0" y="0"/>
          <a:chExt cx="0" cy="0"/>
        </a:xfrm>
      </p:grpSpPr>
      <p:sp>
        <p:nvSpPr>
          <p:cNvPr id="16" name="Titolo 1">
            <a:extLst>
              <a:ext uri="{FF2B5EF4-FFF2-40B4-BE49-F238E27FC236}">
                <a16:creationId xmlns:a16="http://schemas.microsoft.com/office/drawing/2014/main" xmlns=""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it-IT" noProof="0"/>
              <a:t>Fare clic per modificare lo stile del titolo dello schema</a:t>
            </a:r>
          </a:p>
        </p:txBody>
      </p:sp>
      <p:sp>
        <p:nvSpPr>
          <p:cNvPr id="9" name="Segnaposto tabella 2">
            <a:extLst>
              <a:ext uri="{FF2B5EF4-FFF2-40B4-BE49-F238E27FC236}">
                <a16:creationId xmlns:a16="http://schemas.microsoft.com/office/drawing/2014/main" xmlns="" id="{1506B022-475A-6647-98FF-D5C319A0C7C4}"/>
              </a:ext>
            </a:extLst>
          </p:cNvPr>
          <p:cNvSpPr>
            <a:spLocks noGrp="1"/>
          </p:cNvSpPr>
          <p:nvPr>
            <p:ph type="tbl" sz="quarter" idx="10"/>
          </p:nvPr>
        </p:nvSpPr>
        <p:spPr>
          <a:xfrm>
            <a:off x="952500" y="2209800"/>
            <a:ext cx="10287000" cy="2593109"/>
          </a:xfrm>
        </p:spPr>
        <p:txBody>
          <a:bodyPr rtlCol="0"/>
          <a:lstStyle/>
          <a:p>
            <a:pPr rtl="0"/>
            <a:r>
              <a:rPr lang="it-IT" noProof="0"/>
              <a:t>Fare clic sull'icona per inserire una tabella</a:t>
            </a:r>
          </a:p>
        </p:txBody>
      </p:sp>
      <p:sp>
        <p:nvSpPr>
          <p:cNvPr id="2" name="Segnaposto data 1">
            <a:extLst>
              <a:ext uri="{FF2B5EF4-FFF2-40B4-BE49-F238E27FC236}">
                <a16:creationId xmlns:a16="http://schemas.microsoft.com/office/drawing/2014/main" xmlns="" id="{9B2411D2-78FE-46C1-9EA9-C6A882903B53}"/>
              </a:ext>
            </a:extLst>
          </p:cNvPr>
          <p:cNvSpPr>
            <a:spLocks noGrp="1"/>
          </p:cNvSpPr>
          <p:nvPr>
            <p:ph type="dt" sz="half" idx="11"/>
          </p:nvPr>
        </p:nvSpPr>
        <p:spPr/>
        <p:txBody>
          <a:bodyPr rtlCol="0"/>
          <a:lstStyle/>
          <a:p>
            <a:pPr rtl="0"/>
            <a:fld id="{17C65E77-E426-4EA7-BA80-7AF1974434AF}" type="datetime4">
              <a:rPr lang="it-IT" noProof="0" smtClean="0">
                <a:latin typeface="+mn-lt"/>
              </a:rPr>
              <a:t>16 giugno 2022</a:t>
            </a:fld>
            <a:endParaRPr lang="it-IT" noProof="0">
              <a:latin typeface="+mn-lt"/>
            </a:endParaRPr>
          </a:p>
        </p:txBody>
      </p:sp>
      <p:sp>
        <p:nvSpPr>
          <p:cNvPr id="3" name="Segnaposto piè di pagina 2">
            <a:extLst>
              <a:ext uri="{FF2B5EF4-FFF2-40B4-BE49-F238E27FC236}">
                <a16:creationId xmlns:a16="http://schemas.microsoft.com/office/drawing/2014/main" xmlns="" id="{C04DAF8F-82DB-4DBE-9041-71217A4516CB}"/>
              </a:ext>
            </a:extLst>
          </p:cNvPr>
          <p:cNvSpPr>
            <a:spLocks noGrp="1"/>
          </p:cNvSpPr>
          <p:nvPr>
            <p:ph type="ftr" sz="quarter" idx="12"/>
          </p:nvPr>
        </p:nvSpPr>
        <p:spPr/>
        <p:txBody>
          <a:bodyPr rtlCol="0"/>
          <a:lstStyle/>
          <a:p>
            <a:pPr rtl="0"/>
            <a:r>
              <a:rPr lang="it-IT" noProof="0"/>
              <a:t>Relazione annuale</a:t>
            </a:r>
            <a:endParaRPr lang="it-IT" b="0" noProof="0"/>
          </a:p>
        </p:txBody>
      </p:sp>
      <p:sp>
        <p:nvSpPr>
          <p:cNvPr id="4" name="Segnaposto numero diapositiva 3">
            <a:extLst>
              <a:ext uri="{FF2B5EF4-FFF2-40B4-BE49-F238E27FC236}">
                <a16:creationId xmlns:a16="http://schemas.microsoft.com/office/drawing/2014/main" xmlns="" id="{782F761B-6706-439D-9C75-43E751AB195C}"/>
              </a:ext>
            </a:extLst>
          </p:cNvPr>
          <p:cNvSpPr>
            <a:spLocks noGrp="1"/>
          </p:cNvSpPr>
          <p:nvPr>
            <p:ph type="sldNum" sz="quarter" idx="13"/>
          </p:nvPr>
        </p:nvSpPr>
        <p:spPr/>
        <p:txBody>
          <a:bodyPr rtlCol="0"/>
          <a:lstStyle/>
          <a:p>
            <a:pPr rtl="0"/>
            <a:fld id="{294A09A9-5501-47C1-A89A-A340965A2BE2}" type="slidenum">
              <a:rPr lang="it-IT" noProof="0" smtClean="0"/>
              <a:pPr/>
              <a:t>‹N›</a:t>
            </a:fld>
            <a:endParaRPr lang="it-IT"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zione">
    <p:bg>
      <p:bgPr>
        <a:solidFill>
          <a:schemeClr val="tx1"/>
        </a:solidFill>
        <a:effectLst/>
      </p:bgPr>
    </p:bg>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xmlns=""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it-IT" noProof="0"/>
              <a:t>Fare clic per modificare lo stile del titolo dello schema</a:t>
            </a:r>
            <a:endParaRPr lang="it-IT" noProof="0" dirty="0"/>
          </a:p>
        </p:txBody>
      </p:sp>
      <p:sp>
        <p:nvSpPr>
          <p:cNvPr id="10" name="Casella di testo 9">
            <a:extLst>
              <a:ext uri="{FF2B5EF4-FFF2-40B4-BE49-F238E27FC236}">
                <a16:creationId xmlns:a16="http://schemas.microsoft.com/office/drawing/2014/main" xmlns=""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it-IT" sz="20000" b="1" noProof="0" dirty="0">
                <a:solidFill>
                  <a:schemeClr val="bg1"/>
                </a:solidFill>
              </a:rPr>
              <a:t>"</a:t>
            </a:r>
          </a:p>
        </p:txBody>
      </p:sp>
      <p:grpSp>
        <p:nvGrpSpPr>
          <p:cNvPr id="18" name="Gruppo 17">
            <a:extLst>
              <a:ext uri="{FF2B5EF4-FFF2-40B4-BE49-F238E27FC236}">
                <a16:creationId xmlns:a16="http://schemas.microsoft.com/office/drawing/2014/main" xmlns="" id="{6ACB4ADD-D9F4-984E-B29D-A2CF6D19E810}"/>
              </a:ext>
            </a:extLst>
          </p:cNvPr>
          <p:cNvGrpSpPr/>
          <p:nvPr userDrawn="1"/>
        </p:nvGrpSpPr>
        <p:grpSpPr>
          <a:xfrm>
            <a:off x="6362700" y="0"/>
            <a:ext cx="5829298" cy="3235602"/>
            <a:chOff x="5612972" y="1"/>
            <a:chExt cx="6615961" cy="3672246"/>
          </a:xfrm>
        </p:grpSpPr>
        <p:sp>
          <p:nvSpPr>
            <p:cNvPr id="19" name="Forma 24">
              <a:extLst>
                <a:ext uri="{FF2B5EF4-FFF2-40B4-BE49-F238E27FC236}">
                  <a16:creationId xmlns:a16="http://schemas.microsoft.com/office/drawing/2014/main" xmlns=""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0" name="Figura a mano libera 19">
              <a:extLst>
                <a:ext uri="{FF2B5EF4-FFF2-40B4-BE49-F238E27FC236}">
                  <a16:creationId xmlns:a16="http://schemas.microsoft.com/office/drawing/2014/main" xmlns=""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1" name="Figura a mano libera 20">
              <a:extLst>
                <a:ext uri="{FF2B5EF4-FFF2-40B4-BE49-F238E27FC236}">
                  <a16:creationId xmlns:a16="http://schemas.microsoft.com/office/drawing/2014/main" xmlns=""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2" name="Figura a mano libera 21">
              <a:extLst>
                <a:ext uri="{FF2B5EF4-FFF2-40B4-BE49-F238E27FC236}">
                  <a16:creationId xmlns:a16="http://schemas.microsoft.com/office/drawing/2014/main" xmlns=""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it-IT" noProof="0" dirty="0"/>
            </a:p>
          </p:txBody>
        </p:sp>
        <p:sp>
          <p:nvSpPr>
            <p:cNvPr id="23" name="Figura a mano libera 22">
              <a:extLst>
                <a:ext uri="{FF2B5EF4-FFF2-40B4-BE49-F238E27FC236}">
                  <a16:creationId xmlns:a16="http://schemas.microsoft.com/office/drawing/2014/main" xmlns=""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grpSp>
        <p:nvGrpSpPr>
          <p:cNvPr id="24" name="Gruppo 23">
            <a:extLst>
              <a:ext uri="{FF2B5EF4-FFF2-40B4-BE49-F238E27FC236}">
                <a16:creationId xmlns:a16="http://schemas.microsoft.com/office/drawing/2014/main" xmlns=""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igura a mano libera 24">
              <a:extLst>
                <a:ext uri="{FF2B5EF4-FFF2-40B4-BE49-F238E27FC236}">
                  <a16:creationId xmlns:a16="http://schemas.microsoft.com/office/drawing/2014/main" xmlns=""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6" name="Figura a mano libera 25">
              <a:extLst>
                <a:ext uri="{FF2B5EF4-FFF2-40B4-BE49-F238E27FC236}">
                  <a16:creationId xmlns:a16="http://schemas.microsoft.com/office/drawing/2014/main" xmlns=""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7" name="Figura a mano libera 26">
              <a:extLst>
                <a:ext uri="{FF2B5EF4-FFF2-40B4-BE49-F238E27FC236}">
                  <a16:creationId xmlns:a16="http://schemas.microsoft.com/office/drawing/2014/main" xmlns=""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uppo 24">
            <a:extLst>
              <a:ext uri="{FF2B5EF4-FFF2-40B4-BE49-F238E27FC236}">
                <a16:creationId xmlns:a16="http://schemas.microsoft.com/office/drawing/2014/main" xmlns=""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igura a mano libera 25">
              <a:extLst>
                <a:ext uri="{FF2B5EF4-FFF2-40B4-BE49-F238E27FC236}">
                  <a16:creationId xmlns:a16="http://schemas.microsoft.com/office/drawing/2014/main" xmlns=""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7" name="Figura a mano libera 26">
              <a:extLst>
                <a:ext uri="{FF2B5EF4-FFF2-40B4-BE49-F238E27FC236}">
                  <a16:creationId xmlns:a16="http://schemas.microsoft.com/office/drawing/2014/main" xmlns=""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36" name="Figura a mano libera 35">
              <a:extLst>
                <a:ext uri="{FF2B5EF4-FFF2-40B4-BE49-F238E27FC236}">
                  <a16:creationId xmlns:a16="http://schemas.microsoft.com/office/drawing/2014/main" xmlns=""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38" name="Segnaposto immagine 25">
            <a:extLst>
              <a:ext uri="{FF2B5EF4-FFF2-40B4-BE49-F238E27FC236}">
                <a16:creationId xmlns:a16="http://schemas.microsoft.com/office/drawing/2014/main" xmlns=""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it-IT" noProof="0"/>
              <a:t>Fare clic sull'icona per inserire un'immagine</a:t>
            </a:r>
            <a:endParaRPr lang="it-IT" noProof="0" dirty="0"/>
          </a:p>
        </p:txBody>
      </p:sp>
      <p:sp>
        <p:nvSpPr>
          <p:cNvPr id="61" name="Titolo 1">
            <a:extLst>
              <a:ext uri="{FF2B5EF4-FFF2-40B4-BE49-F238E27FC236}">
                <a16:creationId xmlns:a16="http://schemas.microsoft.com/office/drawing/2014/main" xmlns=""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it-IT" noProof="0"/>
              <a:t>Fare clic per modificare lo stile del titolo dello schema</a:t>
            </a:r>
            <a:endParaRPr lang="it-IT" noProof="0" dirty="0"/>
          </a:p>
        </p:txBody>
      </p:sp>
      <p:cxnSp>
        <p:nvCxnSpPr>
          <p:cNvPr id="62" name="Connettore diritto 61">
            <a:extLst>
              <a:ext uri="{FF2B5EF4-FFF2-40B4-BE49-F238E27FC236}">
                <a16:creationId xmlns:a16="http://schemas.microsoft.com/office/drawing/2014/main" xmlns=""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Segnaposto immagine 25">
            <a:extLst>
              <a:ext uri="{FF2B5EF4-FFF2-40B4-BE49-F238E27FC236}">
                <a16:creationId xmlns:a16="http://schemas.microsoft.com/office/drawing/2014/main" xmlns=""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it-IT" noProof="0"/>
              <a:t>Fare clic sull'icona per inserire un'immagine</a:t>
            </a:r>
            <a:endParaRPr lang="it-IT" noProof="0" dirty="0"/>
          </a:p>
        </p:txBody>
      </p:sp>
      <p:sp>
        <p:nvSpPr>
          <p:cNvPr id="72" name="Segnaposto testo 29">
            <a:extLst>
              <a:ext uri="{FF2B5EF4-FFF2-40B4-BE49-F238E27FC236}">
                <a16:creationId xmlns:a16="http://schemas.microsoft.com/office/drawing/2014/main" xmlns=""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73" name="Segnaposto testo 29">
            <a:extLst>
              <a:ext uri="{FF2B5EF4-FFF2-40B4-BE49-F238E27FC236}">
                <a16:creationId xmlns:a16="http://schemas.microsoft.com/office/drawing/2014/main" xmlns=""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74" name="Segnaposto testo 29">
            <a:extLst>
              <a:ext uri="{FF2B5EF4-FFF2-40B4-BE49-F238E27FC236}">
                <a16:creationId xmlns:a16="http://schemas.microsoft.com/office/drawing/2014/main" xmlns=""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75" name="Segnaposto testo 29">
            <a:extLst>
              <a:ext uri="{FF2B5EF4-FFF2-40B4-BE49-F238E27FC236}">
                <a16:creationId xmlns:a16="http://schemas.microsoft.com/office/drawing/2014/main" xmlns=""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76" name="Segnaposto testo 29">
            <a:extLst>
              <a:ext uri="{FF2B5EF4-FFF2-40B4-BE49-F238E27FC236}">
                <a16:creationId xmlns:a16="http://schemas.microsoft.com/office/drawing/2014/main" xmlns=""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77" name="Segnaposto testo 29">
            <a:extLst>
              <a:ext uri="{FF2B5EF4-FFF2-40B4-BE49-F238E27FC236}">
                <a16:creationId xmlns:a16="http://schemas.microsoft.com/office/drawing/2014/main" xmlns=""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78" name="Segnaposto testo 29">
            <a:extLst>
              <a:ext uri="{FF2B5EF4-FFF2-40B4-BE49-F238E27FC236}">
                <a16:creationId xmlns:a16="http://schemas.microsoft.com/office/drawing/2014/main" xmlns=""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79" name="Segnaposto testo 29">
            <a:extLst>
              <a:ext uri="{FF2B5EF4-FFF2-40B4-BE49-F238E27FC236}">
                <a16:creationId xmlns:a16="http://schemas.microsoft.com/office/drawing/2014/main" xmlns=""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grpSp>
        <p:nvGrpSpPr>
          <p:cNvPr id="23" name="Gruppo 22">
            <a:extLst>
              <a:ext uri="{FF2B5EF4-FFF2-40B4-BE49-F238E27FC236}">
                <a16:creationId xmlns:a16="http://schemas.microsoft.com/office/drawing/2014/main" xmlns="" id="{EFD0B2D5-B3C2-D847-A220-86CB6A37E418}"/>
              </a:ext>
            </a:extLst>
          </p:cNvPr>
          <p:cNvGrpSpPr/>
          <p:nvPr userDrawn="1"/>
        </p:nvGrpSpPr>
        <p:grpSpPr>
          <a:xfrm>
            <a:off x="6362700" y="0"/>
            <a:ext cx="5829298" cy="3235602"/>
            <a:chOff x="5612972" y="1"/>
            <a:chExt cx="6615961" cy="3672246"/>
          </a:xfrm>
        </p:grpSpPr>
        <p:sp>
          <p:nvSpPr>
            <p:cNvPr id="28" name="Forma 24">
              <a:extLst>
                <a:ext uri="{FF2B5EF4-FFF2-40B4-BE49-F238E27FC236}">
                  <a16:creationId xmlns:a16="http://schemas.microsoft.com/office/drawing/2014/main" xmlns=""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29" name="Figura a mano libera 28">
              <a:extLst>
                <a:ext uri="{FF2B5EF4-FFF2-40B4-BE49-F238E27FC236}">
                  <a16:creationId xmlns:a16="http://schemas.microsoft.com/office/drawing/2014/main" xmlns=""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30" name="Figura a mano libera 29">
              <a:extLst>
                <a:ext uri="{FF2B5EF4-FFF2-40B4-BE49-F238E27FC236}">
                  <a16:creationId xmlns:a16="http://schemas.microsoft.com/office/drawing/2014/main" xmlns=""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sp>
          <p:nvSpPr>
            <p:cNvPr id="31" name="Figura a mano libera 30">
              <a:extLst>
                <a:ext uri="{FF2B5EF4-FFF2-40B4-BE49-F238E27FC236}">
                  <a16:creationId xmlns:a16="http://schemas.microsoft.com/office/drawing/2014/main" xmlns=""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it-IT" noProof="0" dirty="0"/>
            </a:p>
          </p:txBody>
        </p:sp>
        <p:sp>
          <p:nvSpPr>
            <p:cNvPr id="32" name="Figura a mano libera 31">
              <a:extLst>
                <a:ext uri="{FF2B5EF4-FFF2-40B4-BE49-F238E27FC236}">
                  <a16:creationId xmlns:a16="http://schemas.microsoft.com/office/drawing/2014/main" xmlns=""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it-IT" noProof="0" dirty="0"/>
            </a:p>
          </p:txBody>
        </p:sp>
      </p:grpSp>
      <p:sp>
        <p:nvSpPr>
          <p:cNvPr id="66" name="Segnaposto immagine 25">
            <a:extLst>
              <a:ext uri="{FF2B5EF4-FFF2-40B4-BE49-F238E27FC236}">
                <a16:creationId xmlns:a16="http://schemas.microsoft.com/office/drawing/2014/main" xmlns=""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it-IT" noProof="0"/>
              <a:t>Fare clic sull'icona per inserire un'immagine</a:t>
            </a:r>
            <a:endParaRPr lang="it-IT" noProof="0" dirty="0"/>
          </a:p>
        </p:txBody>
      </p:sp>
      <p:sp>
        <p:nvSpPr>
          <p:cNvPr id="69" name="Segnaposto immagine 25">
            <a:extLst>
              <a:ext uri="{FF2B5EF4-FFF2-40B4-BE49-F238E27FC236}">
                <a16:creationId xmlns:a16="http://schemas.microsoft.com/office/drawing/2014/main" xmlns=""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it-IT" noProof="0"/>
              <a:t>Fare clic sull'icona per inserire un'immagine</a:t>
            </a:r>
            <a:endParaRPr lang="it-IT" noProof="0" dirty="0"/>
          </a:p>
        </p:txBody>
      </p:sp>
      <p:sp>
        <p:nvSpPr>
          <p:cNvPr id="2" name="Segnaposto data 1">
            <a:extLst>
              <a:ext uri="{FF2B5EF4-FFF2-40B4-BE49-F238E27FC236}">
                <a16:creationId xmlns:a16="http://schemas.microsoft.com/office/drawing/2014/main" xmlns="" id="{8ED89364-B1CB-4E72-A6BB-95A34B50661C}"/>
              </a:ext>
            </a:extLst>
          </p:cNvPr>
          <p:cNvSpPr>
            <a:spLocks noGrp="1"/>
          </p:cNvSpPr>
          <p:nvPr>
            <p:ph type="dt" sz="half" idx="32"/>
          </p:nvPr>
        </p:nvSpPr>
        <p:spPr/>
        <p:txBody>
          <a:bodyPr rtlCol="0"/>
          <a:lstStyle/>
          <a:p>
            <a:pPr rtl="0"/>
            <a:fld id="{ED999692-76AC-4269-8E03-FAFA7CFF757B}" type="datetime4">
              <a:rPr lang="it-IT" noProof="0" smtClean="0">
                <a:latin typeface="+mn-lt"/>
              </a:rPr>
              <a:t>16 giugno 2022</a:t>
            </a:fld>
            <a:endParaRPr lang="it-IT" noProof="0" dirty="0">
              <a:latin typeface="+mn-lt"/>
            </a:endParaRPr>
          </a:p>
        </p:txBody>
      </p:sp>
      <p:sp>
        <p:nvSpPr>
          <p:cNvPr id="3" name="Segnaposto piè di pagina 2">
            <a:extLst>
              <a:ext uri="{FF2B5EF4-FFF2-40B4-BE49-F238E27FC236}">
                <a16:creationId xmlns:a16="http://schemas.microsoft.com/office/drawing/2014/main" xmlns="" id="{8E09328F-B310-4BF3-883E-BA9A39676AF2}"/>
              </a:ext>
            </a:extLst>
          </p:cNvPr>
          <p:cNvSpPr>
            <a:spLocks noGrp="1"/>
          </p:cNvSpPr>
          <p:nvPr>
            <p:ph type="ftr" sz="quarter" idx="33"/>
          </p:nvPr>
        </p:nvSpPr>
        <p:spPr/>
        <p:txBody>
          <a:bodyPr rtlCol="0"/>
          <a:lstStyle/>
          <a:p>
            <a:pPr rtl="0"/>
            <a:r>
              <a:rPr lang="it-IT" noProof="0" dirty="0"/>
              <a:t>Relazione annuale</a:t>
            </a:r>
            <a:endParaRPr lang="it-IT" b="0" noProof="0" dirty="0"/>
          </a:p>
        </p:txBody>
      </p:sp>
      <p:sp>
        <p:nvSpPr>
          <p:cNvPr id="4" name="Segnaposto numero diapositiva 3">
            <a:extLst>
              <a:ext uri="{FF2B5EF4-FFF2-40B4-BE49-F238E27FC236}">
                <a16:creationId xmlns:a16="http://schemas.microsoft.com/office/drawing/2014/main" xmlns="" id="{04192EF2-9336-43EF-A365-1F54000F7DE9}"/>
              </a:ext>
            </a:extLst>
          </p:cNvPr>
          <p:cNvSpPr>
            <a:spLocks noGrp="1"/>
          </p:cNvSpPr>
          <p:nvPr>
            <p:ph type="sldNum" sz="quarter" idx="34"/>
          </p:nvPr>
        </p:nvSpPr>
        <p:spPr/>
        <p:txBody>
          <a:bodyPr rtlCol="0"/>
          <a:lstStyle/>
          <a:p>
            <a:pPr rtl="0"/>
            <a:fld id="{294A09A9-5501-47C1-A89A-A340965A2BE2}" type="slidenum">
              <a:rPr lang="it-IT" noProof="0" smtClean="0"/>
              <a:pPr/>
              <a:t>‹N›</a:t>
            </a:fld>
            <a:endParaRPr lang="it-IT"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quenza temporale ">
    <p:bg>
      <p:bgPr>
        <a:solidFill>
          <a:schemeClr val="tx1"/>
        </a:solidFill>
        <a:effectLst/>
      </p:bgPr>
    </p:bg>
    <p:spTree>
      <p:nvGrpSpPr>
        <p:cNvPr id="1" name=""/>
        <p:cNvGrpSpPr/>
        <p:nvPr/>
      </p:nvGrpSpPr>
      <p:grpSpPr>
        <a:xfrm>
          <a:off x="0" y="0"/>
          <a:ext cx="0" cy="0"/>
          <a:chOff x="0" y="0"/>
          <a:chExt cx="0" cy="0"/>
        </a:xfrm>
      </p:grpSpPr>
      <p:cxnSp>
        <p:nvCxnSpPr>
          <p:cNvPr id="21" name="Connettore diritto 20">
            <a:extLst>
              <a:ext uri="{FF2B5EF4-FFF2-40B4-BE49-F238E27FC236}">
                <a16:creationId xmlns:a16="http://schemas.microsoft.com/office/drawing/2014/main" xmlns=""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xmlns=""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xmlns=""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xmlns=""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olo 1">
            <a:extLst>
              <a:ext uri="{FF2B5EF4-FFF2-40B4-BE49-F238E27FC236}">
                <a16:creationId xmlns:a16="http://schemas.microsoft.com/office/drawing/2014/main" xmlns=""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it-IT" noProof="0"/>
              <a:t>Fare clic per modificare lo stile del titolo dello schema</a:t>
            </a:r>
          </a:p>
        </p:txBody>
      </p:sp>
      <p:sp>
        <p:nvSpPr>
          <p:cNvPr id="96" name="Segnaposto testo 29">
            <a:extLst>
              <a:ext uri="{FF2B5EF4-FFF2-40B4-BE49-F238E27FC236}">
                <a16:creationId xmlns:a16="http://schemas.microsoft.com/office/drawing/2014/main" xmlns=""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97" name="Segnaposto testo 29">
            <a:extLst>
              <a:ext uri="{FF2B5EF4-FFF2-40B4-BE49-F238E27FC236}">
                <a16:creationId xmlns:a16="http://schemas.microsoft.com/office/drawing/2014/main" xmlns=""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02" name="Segnaposto testo 29">
            <a:extLst>
              <a:ext uri="{FF2B5EF4-FFF2-40B4-BE49-F238E27FC236}">
                <a16:creationId xmlns:a16="http://schemas.microsoft.com/office/drawing/2014/main" xmlns=""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03" name="Segnaposto testo 29">
            <a:extLst>
              <a:ext uri="{FF2B5EF4-FFF2-40B4-BE49-F238E27FC236}">
                <a16:creationId xmlns:a16="http://schemas.microsoft.com/office/drawing/2014/main" xmlns=""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it-IT" noProof="0"/>
              <a:t>Fare clic per modificare gli stili del testo dello schema</a:t>
            </a:r>
          </a:p>
        </p:txBody>
      </p:sp>
      <p:sp>
        <p:nvSpPr>
          <p:cNvPr id="106" name="Segnaposto testo 29">
            <a:extLst>
              <a:ext uri="{FF2B5EF4-FFF2-40B4-BE49-F238E27FC236}">
                <a16:creationId xmlns:a16="http://schemas.microsoft.com/office/drawing/2014/main" xmlns=""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07" name="Segnaposto testo 29">
            <a:extLst>
              <a:ext uri="{FF2B5EF4-FFF2-40B4-BE49-F238E27FC236}">
                <a16:creationId xmlns:a16="http://schemas.microsoft.com/office/drawing/2014/main" xmlns=""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it-IT" noProof="0"/>
              <a:t>Fare clic per modificare gli stili del testo dello schema</a:t>
            </a:r>
          </a:p>
        </p:txBody>
      </p:sp>
      <p:sp>
        <p:nvSpPr>
          <p:cNvPr id="108" name="Segnaposto testo 29">
            <a:extLst>
              <a:ext uri="{FF2B5EF4-FFF2-40B4-BE49-F238E27FC236}">
                <a16:creationId xmlns:a16="http://schemas.microsoft.com/office/drawing/2014/main" xmlns=""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sp>
        <p:nvSpPr>
          <p:cNvPr id="109" name="Segnaposto testo 29">
            <a:extLst>
              <a:ext uri="{FF2B5EF4-FFF2-40B4-BE49-F238E27FC236}">
                <a16:creationId xmlns:a16="http://schemas.microsoft.com/office/drawing/2014/main" xmlns=""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it-IT" noProof="0"/>
              <a:t>Fare clic per modificare gli stili del testo dello schema</a:t>
            </a:r>
          </a:p>
        </p:txBody>
      </p:sp>
      <p:cxnSp>
        <p:nvCxnSpPr>
          <p:cNvPr id="8" name="Connettore diritto 7">
            <a:extLst>
              <a:ext uri="{FF2B5EF4-FFF2-40B4-BE49-F238E27FC236}">
                <a16:creationId xmlns:a16="http://schemas.microsoft.com/office/drawing/2014/main" xmlns=""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ttangolo 43">
            <a:extLst>
              <a:ext uri="{FF2B5EF4-FFF2-40B4-BE49-F238E27FC236}">
                <a16:creationId xmlns:a16="http://schemas.microsoft.com/office/drawing/2014/main" xmlns=""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7" name="Rettangolo 46">
            <a:extLst>
              <a:ext uri="{FF2B5EF4-FFF2-40B4-BE49-F238E27FC236}">
                <a16:creationId xmlns:a16="http://schemas.microsoft.com/office/drawing/2014/main" xmlns=""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7" name="Rettangolo 26">
            <a:extLst>
              <a:ext uri="{FF2B5EF4-FFF2-40B4-BE49-F238E27FC236}">
                <a16:creationId xmlns:a16="http://schemas.microsoft.com/office/drawing/2014/main" xmlns=""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9" name="Rettangolo 28">
            <a:extLst>
              <a:ext uri="{FF2B5EF4-FFF2-40B4-BE49-F238E27FC236}">
                <a16:creationId xmlns:a16="http://schemas.microsoft.com/office/drawing/2014/main" xmlns=""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Segnaposto data 1">
            <a:extLst>
              <a:ext uri="{FF2B5EF4-FFF2-40B4-BE49-F238E27FC236}">
                <a16:creationId xmlns:a16="http://schemas.microsoft.com/office/drawing/2014/main" xmlns="" id="{21DC2552-C347-4C3D-8C92-4A6981227C0E}"/>
              </a:ext>
            </a:extLst>
          </p:cNvPr>
          <p:cNvSpPr>
            <a:spLocks noGrp="1"/>
          </p:cNvSpPr>
          <p:nvPr>
            <p:ph type="dt" sz="half" idx="36"/>
          </p:nvPr>
        </p:nvSpPr>
        <p:spPr/>
        <p:txBody>
          <a:bodyPr rtlCol="0"/>
          <a:lstStyle/>
          <a:p>
            <a:pPr rtl="0"/>
            <a:fld id="{D136C2B8-FC30-423A-BCDC-047D17EC56D7}" type="datetime4">
              <a:rPr lang="it-IT" noProof="0" smtClean="0">
                <a:latin typeface="+mn-lt"/>
              </a:rPr>
              <a:t>16 giugno 2022</a:t>
            </a:fld>
            <a:endParaRPr lang="it-IT" noProof="0">
              <a:latin typeface="+mn-lt"/>
            </a:endParaRPr>
          </a:p>
        </p:txBody>
      </p:sp>
      <p:sp>
        <p:nvSpPr>
          <p:cNvPr id="3" name="Segnaposto piè di pagina 2">
            <a:extLst>
              <a:ext uri="{FF2B5EF4-FFF2-40B4-BE49-F238E27FC236}">
                <a16:creationId xmlns:a16="http://schemas.microsoft.com/office/drawing/2014/main" xmlns="" id="{A5B7C35C-F3E4-4522-8711-16E4F9052C2C}"/>
              </a:ext>
            </a:extLst>
          </p:cNvPr>
          <p:cNvSpPr>
            <a:spLocks noGrp="1"/>
          </p:cNvSpPr>
          <p:nvPr>
            <p:ph type="ftr" sz="quarter" idx="37"/>
          </p:nvPr>
        </p:nvSpPr>
        <p:spPr/>
        <p:txBody>
          <a:bodyPr rtlCol="0"/>
          <a:lstStyle/>
          <a:p>
            <a:pPr rtl="0"/>
            <a:r>
              <a:rPr lang="it-IT" noProof="0"/>
              <a:t>Relazione annuale</a:t>
            </a:r>
            <a:endParaRPr lang="it-IT" b="0" noProof="0"/>
          </a:p>
        </p:txBody>
      </p:sp>
      <p:sp>
        <p:nvSpPr>
          <p:cNvPr id="4" name="Segnaposto numero diapositiva 3">
            <a:extLst>
              <a:ext uri="{FF2B5EF4-FFF2-40B4-BE49-F238E27FC236}">
                <a16:creationId xmlns:a16="http://schemas.microsoft.com/office/drawing/2014/main" xmlns="" id="{1F4D6BAD-56F4-42F1-A2B3-FDB73364FD40}"/>
              </a:ext>
            </a:extLst>
          </p:cNvPr>
          <p:cNvSpPr>
            <a:spLocks noGrp="1"/>
          </p:cNvSpPr>
          <p:nvPr>
            <p:ph type="sldNum" sz="quarter" idx="38"/>
          </p:nvPr>
        </p:nvSpPr>
        <p:spPr/>
        <p:txBody>
          <a:bodyPr rtlCol="0"/>
          <a:lstStyle/>
          <a:p>
            <a:pPr rtl="0"/>
            <a:fld id="{294A09A9-5501-47C1-A89A-A340965A2BE2}" type="slidenum">
              <a:rPr lang="it-IT" noProof="0" smtClean="0"/>
              <a:pPr/>
              <a:t>‹N›</a:t>
            </a:fld>
            <a:endParaRPr lang="it-IT"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2" name="Segnaposto titolo 11">
            <a:extLst>
              <a:ext uri="{FF2B5EF4-FFF2-40B4-BE49-F238E27FC236}">
                <a16:creationId xmlns:a16="http://schemas.microsoft.com/office/drawing/2014/main" xmlns=""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it-IT" noProof="0"/>
              <a:t>Fare clic per modificare lo stile del titolo</a:t>
            </a:r>
          </a:p>
        </p:txBody>
      </p:sp>
      <p:sp>
        <p:nvSpPr>
          <p:cNvPr id="30" name="Segnaposto data 3">
            <a:extLst>
              <a:ext uri="{FF2B5EF4-FFF2-40B4-BE49-F238E27FC236}">
                <a16:creationId xmlns:a16="http://schemas.microsoft.com/office/drawing/2014/main" xmlns=""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46E1B96B-A66A-4977-A171-B794273FEDCC}" type="datetime4">
              <a:rPr lang="it-IT" noProof="0" smtClean="0">
                <a:latin typeface="+mn-lt"/>
              </a:rPr>
              <a:t>16 giugno 2022</a:t>
            </a:fld>
            <a:endParaRPr lang="it-IT" noProof="0">
              <a:latin typeface="+mn-lt"/>
            </a:endParaRPr>
          </a:p>
        </p:txBody>
      </p:sp>
      <p:sp>
        <p:nvSpPr>
          <p:cNvPr id="31" name="Segnaposto piè di pagina 4">
            <a:extLst>
              <a:ext uri="{FF2B5EF4-FFF2-40B4-BE49-F238E27FC236}">
                <a16:creationId xmlns:a16="http://schemas.microsoft.com/office/drawing/2014/main" xmlns=""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it-IT" noProof="0"/>
              <a:t>Relazione annuale</a:t>
            </a:r>
            <a:endParaRPr lang="it-IT" b="0" noProof="0"/>
          </a:p>
        </p:txBody>
      </p:sp>
      <p:sp>
        <p:nvSpPr>
          <p:cNvPr id="32" name="Segnaposto numero diapositiva 5">
            <a:extLst>
              <a:ext uri="{FF2B5EF4-FFF2-40B4-BE49-F238E27FC236}">
                <a16:creationId xmlns:a16="http://schemas.microsoft.com/office/drawing/2014/main" xmlns=""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it-IT" noProof="0" smtClean="0"/>
              <a:pPr/>
              <a:t>‹N›</a:t>
            </a:fld>
            <a:endParaRPr lang="it-IT"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 id="2147483694" r:id="rId14"/>
  </p:sldLayoutIdLst>
  <p:hf hdr="0" ftr="0" dt="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mailto:giovannibattista.mischiati.al@istruzione.it" TargetMode="External"/><Relationship Id="rId3" Type="http://schemas.openxmlformats.org/officeDocument/2006/relationships/hyperlink" Target="mailto:dirigentescolastico@smpascoli.191.it" TargetMode="External"/><Relationship Id="rId7" Type="http://schemas.openxmlformats.org/officeDocument/2006/relationships/hyperlink" Target="mailto:roberto.margaritella@posta.istruzione.it" TargetMode="External"/><Relationship Id="rId2" Type="http://schemas.openxmlformats.org/officeDocument/2006/relationships/hyperlink" Target="mailto:rota.riccardo@sobrero.it" TargetMode="External"/><Relationship Id="rId1" Type="http://schemas.openxmlformats.org/officeDocument/2006/relationships/slideLayout" Target="../slideLayouts/slideLayout5.xml"/><Relationship Id="rId6" Type="http://schemas.openxmlformats.org/officeDocument/2006/relationships/hyperlink" Target="mailto:alberto.pavanello2@istruzione.it" TargetMode="External"/><Relationship Id="rId5" Type="http://schemas.openxmlformats.org/officeDocument/2006/relationships/hyperlink" Target="mailto:dirigentepelizza@gmail.com" TargetMode="External"/><Relationship Id="rId4" Type="http://schemas.openxmlformats.org/officeDocument/2006/relationships/hyperlink" Target="mailto:roberto.grenna@istruzione.i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mailto:chiara.gianotti.at@istruzione.it" TargetMode="External"/><Relationship Id="rId3" Type="http://schemas.openxmlformats.org/officeDocument/2006/relationships/hyperlink" Target="mailto:ugo.rapetti52@gmail.com" TargetMode="External"/><Relationship Id="rId7" Type="http://schemas.openxmlformats.org/officeDocument/2006/relationships/hyperlink" Target="mailto:matteo.gorgerino@istruzione.i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mailto:dsga@ipsiacastigliano.it" TargetMode="External"/><Relationship Id="rId5" Type="http://schemas.openxmlformats.org/officeDocument/2006/relationships/hyperlink" Target="mailto:dirigentescolastico@monti.asti.it" TargetMode="External"/><Relationship Id="rId10" Type="http://schemas.openxmlformats.org/officeDocument/2006/relationships/hyperlink" Target="mailto:daniela.negro.141@posta.istruzione.it" TargetMode="External"/><Relationship Id="rId4" Type="http://schemas.openxmlformats.org/officeDocument/2006/relationships/hyperlink" Target="mailto:dirigente@itisartom.edu.it" TargetMode="External"/><Relationship Id="rId9" Type="http://schemas.openxmlformats.org/officeDocument/2006/relationships/hyperlink" Target="mailto:paola.prunotto1@posta.istruzione.i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istruzione.it/esami-di-stato/commissione-web.html"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laura.grilli.bi@istruzione.it" TargetMode="External"/><Relationship Id="rId2" Type="http://schemas.openxmlformats.org/officeDocument/2006/relationships/hyperlink" Target="mailto:ds@iisgaeaulenti.it" TargetMode="External"/><Relationship Id="rId1" Type="http://schemas.openxmlformats.org/officeDocument/2006/relationships/slideLayout" Target="../slideLayouts/slideLayout5.xml"/><Relationship Id="rId4" Type="http://schemas.openxmlformats.org/officeDocument/2006/relationships/hyperlink" Target="mailto:eva.aiello.bi@istruzione.it"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hyperlink" Target="mailto:corpoispettivo_piemonte@istruzione.i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mailto:maurizio.rosso@posta.istruzione.it" TargetMode="External"/><Relationship Id="rId3" Type="http://schemas.openxmlformats.org/officeDocument/2006/relationships/hyperlink" Target="mailto:stefania.depetris@itcbonelli.edu.it" TargetMode="External"/><Relationship Id="rId7" Type="http://schemas.openxmlformats.org/officeDocument/2006/relationships/hyperlink" Target="mailto:antonio.delogu@posta.istruzione.it" TargetMode="External"/><Relationship Id="rId2" Type="http://schemas.openxmlformats.org/officeDocument/2006/relationships/hyperlink" Target="mailto:roberto.gole@posta.istruzione.it" TargetMode="External"/><Relationship Id="rId1" Type="http://schemas.openxmlformats.org/officeDocument/2006/relationships/slideLayout" Target="../slideLayouts/slideLayout5.xml"/><Relationship Id="rId6" Type="http://schemas.openxmlformats.org/officeDocument/2006/relationships/hyperlink" Target="mailto:rodolfo.arietti@istruzione.it" TargetMode="External"/><Relationship Id="rId5" Type="http://schemas.openxmlformats.org/officeDocument/2006/relationships/hyperlink" Target="mailto:elisabetta.selleri.cn@istruzione.it" TargetMode="External"/><Relationship Id="rId4" Type="http://schemas.openxmlformats.org/officeDocument/2006/relationships/hyperlink" Target="mailto:susanna.ricci@liceodeamiciscuneo.edu.i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notf03000b@istruzione.it" TargetMode="External"/><Relationship Id="rId7" Type="http://schemas.openxmlformats.org/officeDocument/2006/relationships/hyperlink" Target="mailto:luca.maida.no@istruzione.it" TargetMode="External"/><Relationship Id="rId2" Type="http://schemas.openxmlformats.org/officeDocument/2006/relationships/hyperlink" Target="mailto:nops04000x@istruzione.it" TargetMode="External"/><Relationship Id="rId1" Type="http://schemas.openxmlformats.org/officeDocument/2006/relationships/slideLayout" Target="../slideLayouts/slideLayout5.xml"/><Relationship Id="rId6" Type="http://schemas.openxmlformats.org/officeDocument/2006/relationships/hyperlink" Target="mailto:elena.facchi@posta.istruzione.it" TargetMode="External"/><Relationship Id="rId5" Type="http://schemas.openxmlformats.org/officeDocument/2006/relationships/hyperlink" Target="mailto:carmela.dematteis.no@istruzione.it" TargetMode="External"/><Relationship Id="rId4" Type="http://schemas.openxmlformats.org/officeDocument/2006/relationships/hyperlink" Target="mailto:norc01000l@istruzione.i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esamidistato.to@istruzione.it"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3E168C-8042-5B4E-A5A4-A5BF693AE2D6}"/>
              </a:ext>
            </a:extLst>
          </p:cNvPr>
          <p:cNvSpPr>
            <a:spLocks noGrp="1"/>
          </p:cNvSpPr>
          <p:nvPr>
            <p:ph type="ctrTitle"/>
          </p:nvPr>
        </p:nvSpPr>
        <p:spPr>
          <a:xfrm>
            <a:off x="2758698" y="154983"/>
            <a:ext cx="9433302" cy="4002017"/>
          </a:xfrm>
        </p:spPr>
        <p:txBody>
          <a:bodyPr rtlCol="0"/>
          <a:lstStyle/>
          <a:p>
            <a:pPr algn="ctr"/>
            <a:r>
              <a:rPr lang="it-IT" sz="3600" dirty="0">
                <a:solidFill>
                  <a:srgbClr val="0070C0"/>
                </a:solidFill>
              </a:rPr>
              <a:t>CONFERENZE DI SERVIZIO </a:t>
            </a:r>
            <a:br>
              <a:rPr lang="it-IT" sz="3600" dirty="0">
                <a:solidFill>
                  <a:srgbClr val="0070C0"/>
                </a:solidFill>
              </a:rPr>
            </a:br>
            <a:r>
              <a:rPr lang="it-IT" sz="3600" dirty="0">
                <a:solidFill>
                  <a:srgbClr val="0070C0"/>
                </a:solidFill>
              </a:rPr>
              <a:t>PER I PRESIDENTI DI COMMISSIONE</a:t>
            </a:r>
            <a:br>
              <a:rPr lang="it-IT" sz="3600" dirty="0">
                <a:solidFill>
                  <a:srgbClr val="0070C0"/>
                </a:solidFill>
              </a:rPr>
            </a:br>
            <a:r>
              <a:rPr lang="it-IT" sz="3600" dirty="0">
                <a:solidFill>
                  <a:srgbClr val="0070C0"/>
                </a:solidFill>
              </a:rPr>
              <a:t> ESAMI DI STATO 2022</a:t>
            </a:r>
            <a:br>
              <a:rPr lang="it-IT" sz="3600" dirty="0">
                <a:solidFill>
                  <a:srgbClr val="0070C0"/>
                </a:solidFill>
              </a:rPr>
            </a:br>
            <a:r>
              <a:rPr lang="it-IT" sz="3600" dirty="0">
                <a:solidFill>
                  <a:srgbClr val="0070C0"/>
                </a:solidFill>
              </a:rPr>
              <a:t>  </a:t>
            </a:r>
            <a:r>
              <a:rPr lang="it-IT" sz="2400" dirty="0">
                <a:solidFill>
                  <a:srgbClr val="0070C0"/>
                </a:solidFill>
              </a:rPr>
              <a:t>Ambiti Territoriali di: </a:t>
            </a:r>
            <a:br>
              <a:rPr lang="it-IT" sz="2400" dirty="0">
                <a:solidFill>
                  <a:srgbClr val="0070C0"/>
                </a:solidFill>
              </a:rPr>
            </a:br>
            <a:r>
              <a:rPr lang="it-IT" sz="3600" dirty="0">
                <a:solidFill>
                  <a:srgbClr val="0070C0"/>
                </a:solidFill>
              </a:rPr>
              <a:t>ALESSANDRIA - ASTI - BIELLA  </a:t>
            </a:r>
            <a:br>
              <a:rPr lang="it-IT" sz="3600" dirty="0">
                <a:solidFill>
                  <a:srgbClr val="0070C0"/>
                </a:solidFill>
              </a:rPr>
            </a:br>
            <a:r>
              <a:rPr lang="it-IT" sz="3600" dirty="0">
                <a:solidFill>
                  <a:srgbClr val="0070C0"/>
                </a:solidFill>
              </a:rPr>
              <a:t>CUNEO – NOVARA </a:t>
            </a:r>
            <a:br>
              <a:rPr lang="it-IT" sz="3600" dirty="0">
                <a:solidFill>
                  <a:srgbClr val="0070C0"/>
                </a:solidFill>
              </a:rPr>
            </a:br>
            <a:r>
              <a:rPr lang="it-IT" sz="3600" dirty="0">
                <a:solidFill>
                  <a:srgbClr val="0070C0"/>
                </a:solidFill>
              </a:rPr>
              <a:t>   TORINO – VCO - VERCELLI </a:t>
            </a:r>
            <a:endParaRPr lang="it-IT" sz="3600" dirty="0"/>
          </a:p>
        </p:txBody>
      </p:sp>
      <p:sp>
        <p:nvSpPr>
          <p:cNvPr id="4" name="Segnaposto testo 2">
            <a:extLst>
              <a:ext uri="{FF2B5EF4-FFF2-40B4-BE49-F238E27FC236}">
                <a16:creationId xmlns:a16="http://schemas.microsoft.com/office/drawing/2014/main" xmlns="" id="{78D2FD7C-34BD-4EC4-A5AA-F4FA6FC1F550}"/>
              </a:ext>
            </a:extLst>
          </p:cNvPr>
          <p:cNvSpPr>
            <a:spLocks noGrp="1"/>
          </p:cNvSpPr>
          <p:nvPr>
            <p:ph type="body" sz="quarter" idx="11"/>
          </p:nvPr>
        </p:nvSpPr>
        <p:spPr>
          <a:xfrm>
            <a:off x="5556739" y="4690230"/>
            <a:ext cx="6273751" cy="1443284"/>
          </a:xfrm>
        </p:spPr>
        <p:txBody>
          <a:bodyPr rtlCol="0"/>
          <a:lstStyle/>
          <a:p>
            <a:pPr rtl="0"/>
            <a:r>
              <a:rPr lang="it-IT" sz="2800" b="1" dirty="0">
                <a:latin typeface="+mj-lt"/>
              </a:rPr>
              <a:t>20 giugno 2022</a:t>
            </a:r>
            <a:r>
              <a:rPr lang="it-IT" sz="2800" b="1" dirty="0"/>
              <a:t> ore 15.00</a:t>
            </a:r>
            <a:endParaRPr lang="it-IT" sz="2800" b="1" dirty="0">
              <a:latin typeface="+mj-lt"/>
            </a:endParaRPr>
          </a:p>
          <a:p>
            <a:pPr rtl="0"/>
            <a:r>
              <a:rPr lang="it-IT" sz="2800" b="1" dirty="0">
                <a:latin typeface="+mj-lt"/>
              </a:rPr>
              <a:t>21 giugno 2022</a:t>
            </a:r>
            <a:r>
              <a:rPr lang="it-IT" sz="2800" b="1" dirty="0"/>
              <a:t> ore 9.30</a:t>
            </a:r>
          </a:p>
          <a:p>
            <a:pPr rtl="0"/>
            <a:r>
              <a:rPr lang="it-IT" sz="2800" b="1" dirty="0">
                <a:latin typeface="+mj-lt"/>
              </a:rPr>
              <a:t>21 giugno 2022 </a:t>
            </a:r>
            <a:r>
              <a:rPr lang="it-IT" sz="2800" b="1" dirty="0"/>
              <a:t>ore 14.30</a:t>
            </a:r>
          </a:p>
        </p:txBody>
      </p:sp>
      <p:pic>
        <p:nvPicPr>
          <p:cNvPr id="5" name="Immagine 4" descr="Immagine che contiene testo&#10;&#10;Descrizione generata automaticamente">
            <a:extLst>
              <a:ext uri="{FF2B5EF4-FFF2-40B4-BE49-F238E27FC236}">
                <a16:creationId xmlns:a16="http://schemas.microsoft.com/office/drawing/2014/main" xmlns="" id="{4ED21761-0FF4-47C9-A4BE-A1D606B2AC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67" y="154983"/>
            <a:ext cx="4068990" cy="903335"/>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B3228E84-8AF4-4659-90D1-BE623B70CEAC}"/>
              </a:ext>
            </a:extLst>
          </p:cNvPr>
          <p:cNvSpPr>
            <a:spLocks noGrp="1"/>
          </p:cNvSpPr>
          <p:nvPr>
            <p:ph type="title"/>
          </p:nvPr>
        </p:nvSpPr>
        <p:spPr>
          <a:xfrm>
            <a:off x="202122" y="165370"/>
            <a:ext cx="6657168" cy="610863"/>
          </a:xfrm>
        </p:spPr>
        <p:txBody>
          <a:bodyPr>
            <a:normAutofit/>
          </a:bodyPr>
          <a:lstStyle/>
          <a:p>
            <a:r>
              <a:rPr lang="it-IT" sz="3200" dirty="0">
                <a:solidFill>
                  <a:srgbClr val="0070C0"/>
                </a:solidFill>
                <a:latin typeface="+mj-lt"/>
              </a:rPr>
              <a:t>TASK FORCE  -  A.T. </a:t>
            </a:r>
            <a:r>
              <a:rPr lang="it-IT" sz="3200" dirty="0">
                <a:solidFill>
                  <a:srgbClr val="0070C0"/>
                </a:solidFill>
              </a:rPr>
              <a:t>VERCELLI</a:t>
            </a:r>
            <a:endParaRPr lang="it-IT" sz="3200" dirty="0"/>
          </a:p>
        </p:txBody>
      </p:sp>
      <p:sp>
        <p:nvSpPr>
          <p:cNvPr id="4" name="Segnaposto numero diapositiva 3">
            <a:extLst>
              <a:ext uri="{FF2B5EF4-FFF2-40B4-BE49-F238E27FC236}">
                <a16:creationId xmlns:a16="http://schemas.microsoft.com/office/drawing/2014/main" xmlns="" id="{15315433-11A9-4875-96B9-F8872FE862B1}"/>
              </a:ext>
            </a:extLst>
          </p:cNvPr>
          <p:cNvSpPr>
            <a:spLocks noGrp="1"/>
          </p:cNvSpPr>
          <p:nvPr>
            <p:ph type="sldNum" sz="quarter" idx="13"/>
          </p:nvPr>
        </p:nvSpPr>
        <p:spPr/>
        <p:txBody>
          <a:bodyPr/>
          <a:lstStyle/>
          <a:p>
            <a:pPr rtl="0"/>
            <a:fld id="{294A09A9-5501-47C1-A89A-A340965A2BE2}" type="slidenum">
              <a:rPr lang="it-IT" noProof="0" smtClean="0"/>
              <a:pPr rtl="0"/>
              <a:t>10</a:t>
            </a:fld>
            <a:endParaRPr lang="it-IT" noProof="0" dirty="0">
              <a:latin typeface="+mn-lt"/>
            </a:endParaRPr>
          </a:p>
        </p:txBody>
      </p:sp>
      <p:sp>
        <p:nvSpPr>
          <p:cNvPr id="8" name="CasellaDiTesto 7">
            <a:extLst>
              <a:ext uri="{FF2B5EF4-FFF2-40B4-BE49-F238E27FC236}">
                <a16:creationId xmlns:a16="http://schemas.microsoft.com/office/drawing/2014/main" xmlns="" id="{2159263D-9237-492F-8B37-96728A02B229}"/>
              </a:ext>
            </a:extLst>
          </p:cNvPr>
          <p:cNvSpPr txBox="1"/>
          <p:nvPr/>
        </p:nvSpPr>
        <p:spPr>
          <a:xfrm>
            <a:off x="202122" y="2109642"/>
            <a:ext cx="11887201" cy="707886"/>
          </a:xfrm>
          <a:prstGeom prst="rect">
            <a:avLst/>
          </a:prstGeom>
          <a:noFill/>
        </p:spPr>
        <p:txBody>
          <a:bodyPr wrap="square" rtlCol="0">
            <a:spAutoFit/>
          </a:bodyPr>
          <a:lstStyle/>
          <a:p>
            <a:pPr algn="just"/>
            <a:endParaRPr lang="it-IT" sz="2000" b="0" dirty="0">
              <a:solidFill>
                <a:srgbClr val="0070C0"/>
              </a:solidFill>
              <a:latin typeface="Verdana" panose="020B0604030504040204" pitchFamily="34" charset="0"/>
              <a:ea typeface="Verdana" panose="020B0604030504040204" pitchFamily="34" charset="0"/>
            </a:endParaRPr>
          </a:p>
          <a:p>
            <a:pPr algn="just"/>
            <a:endParaRPr lang="it-IT" sz="2000" dirty="0">
              <a:solidFill>
                <a:schemeClr val="bg1"/>
              </a:solidFill>
            </a:endParaRPr>
          </a:p>
        </p:txBody>
      </p:sp>
      <p:sp>
        <p:nvSpPr>
          <p:cNvPr id="6" name="CasellaDiTesto 5">
            <a:extLst>
              <a:ext uri="{FF2B5EF4-FFF2-40B4-BE49-F238E27FC236}">
                <a16:creationId xmlns:a16="http://schemas.microsoft.com/office/drawing/2014/main" xmlns="" id="{DCC2EE8C-E8D1-4263-9F7A-D4E75BC3FCEB}"/>
              </a:ext>
            </a:extLst>
          </p:cNvPr>
          <p:cNvSpPr txBox="1"/>
          <p:nvPr/>
        </p:nvSpPr>
        <p:spPr>
          <a:xfrm>
            <a:off x="202122" y="1882186"/>
            <a:ext cx="11367770" cy="2585323"/>
          </a:xfrm>
          <a:prstGeom prst="rect">
            <a:avLst/>
          </a:prstGeom>
          <a:noFill/>
        </p:spPr>
        <p:txBody>
          <a:bodyPr wrap="square" rtlCol="0">
            <a:spAutoFit/>
          </a:bodyPr>
          <a:lstStyle/>
          <a:p>
            <a:pPr algn="just"/>
            <a:r>
              <a:rPr lang="it-IT" b="1" dirty="0">
                <a:solidFill>
                  <a:srgbClr val="0070C0"/>
                </a:solidFill>
                <a:latin typeface="Verdana" panose="020B0604030504040204" pitchFamily="34" charset="0"/>
              </a:rPr>
              <a:t>Paolo MASSARA </a:t>
            </a:r>
            <a:r>
              <a:rPr lang="it-IT" dirty="0">
                <a:solidFill>
                  <a:srgbClr val="0070C0"/>
                </a:solidFill>
                <a:latin typeface="Verdana" panose="020B0604030504040204" pitchFamily="34" charset="0"/>
              </a:rPr>
              <a:t>Dirigente Scolastico IIS «Cavour» di Vercelli</a:t>
            </a:r>
          </a:p>
          <a:p>
            <a:pPr algn="just"/>
            <a:endParaRPr lang="it-IT" b="1" dirty="0">
              <a:solidFill>
                <a:srgbClr val="0070C0"/>
              </a:solidFill>
              <a:latin typeface="Verdana" panose="020B0604030504040204" pitchFamily="34" charset="0"/>
            </a:endParaRPr>
          </a:p>
          <a:p>
            <a:pPr algn="just"/>
            <a:r>
              <a:rPr lang="it-IT" b="1" dirty="0">
                <a:solidFill>
                  <a:srgbClr val="0070C0"/>
                </a:solidFill>
                <a:latin typeface="Verdana" panose="020B0604030504040204" pitchFamily="34" charset="0"/>
              </a:rPr>
              <a:t>Paoletta PICCO </a:t>
            </a:r>
            <a:r>
              <a:rPr lang="it-IT" dirty="0">
                <a:solidFill>
                  <a:srgbClr val="0070C0"/>
                </a:solidFill>
                <a:latin typeface="Verdana" panose="020B0604030504040204" pitchFamily="34" charset="0"/>
              </a:rPr>
              <a:t>Dirigente Scolastico IIS «Avogadro» di Vercelli</a:t>
            </a:r>
          </a:p>
          <a:p>
            <a:pPr algn="just"/>
            <a:endParaRPr lang="it-IT" b="1" dirty="0">
              <a:solidFill>
                <a:srgbClr val="0070C0"/>
              </a:solidFill>
              <a:latin typeface="Verdana" panose="020B0604030504040204" pitchFamily="34" charset="0"/>
            </a:endParaRPr>
          </a:p>
          <a:p>
            <a:pPr algn="just"/>
            <a:r>
              <a:rPr lang="it-IT" b="1" dirty="0">
                <a:solidFill>
                  <a:srgbClr val="0070C0"/>
                </a:solidFill>
                <a:latin typeface="Verdana" panose="020B0604030504040204" pitchFamily="34" charset="0"/>
              </a:rPr>
              <a:t>Carmelo PROFETTO </a:t>
            </a:r>
            <a:r>
              <a:rPr lang="it-IT" dirty="0">
                <a:solidFill>
                  <a:srgbClr val="0070C0"/>
                </a:solidFill>
                <a:latin typeface="Verdana" panose="020B0604030504040204" pitchFamily="34" charset="0"/>
              </a:rPr>
              <a:t>Dirigente Scolastico IIS «Lancia» di Borgosesia (VC)</a:t>
            </a:r>
          </a:p>
          <a:p>
            <a:pPr algn="just"/>
            <a:endParaRPr lang="it-IT" dirty="0">
              <a:solidFill>
                <a:srgbClr val="0070C0"/>
              </a:solidFill>
              <a:latin typeface="Verdana" panose="020B0604030504040204" pitchFamily="34" charset="0"/>
            </a:endParaRPr>
          </a:p>
          <a:p>
            <a:pPr algn="just"/>
            <a:r>
              <a:rPr lang="it-IT" b="1" dirty="0">
                <a:solidFill>
                  <a:srgbClr val="0070C0"/>
                </a:solidFill>
                <a:latin typeface="Verdana" panose="020B0604030504040204" pitchFamily="34" charset="0"/>
              </a:rPr>
              <a:t>Chiara ROGNONE </a:t>
            </a:r>
            <a:r>
              <a:rPr lang="it-IT" dirty="0">
                <a:solidFill>
                  <a:srgbClr val="0070C0"/>
                </a:solidFill>
                <a:latin typeface="Verdana" panose="020B0604030504040204" pitchFamily="34" charset="0"/>
              </a:rPr>
              <a:t>Docente fuori ruolo utilizzato Ufficio VIII A.T. di Vercelli</a:t>
            </a:r>
          </a:p>
          <a:p>
            <a:pPr algn="just"/>
            <a:endParaRPr lang="it-IT" dirty="0">
              <a:solidFill>
                <a:srgbClr val="0070C0"/>
              </a:solidFill>
              <a:latin typeface="Verdana" panose="020B0604030504040204" pitchFamily="34" charset="0"/>
            </a:endParaRPr>
          </a:p>
          <a:p>
            <a:pPr algn="just"/>
            <a:r>
              <a:rPr lang="it-IT" b="1" dirty="0">
                <a:solidFill>
                  <a:srgbClr val="0070C0"/>
                </a:solidFill>
                <a:latin typeface="Verdana" panose="020B0604030504040204" pitchFamily="34" charset="0"/>
              </a:rPr>
              <a:t>Marco ALLOLIO </a:t>
            </a:r>
            <a:r>
              <a:rPr lang="it-IT" dirty="0">
                <a:solidFill>
                  <a:srgbClr val="0070C0"/>
                </a:solidFill>
                <a:latin typeface="Verdana" panose="020B0604030504040204" pitchFamily="34" charset="0"/>
              </a:rPr>
              <a:t>Docente utilizzato Ufficio VIII A.T. di Vercelli</a:t>
            </a:r>
          </a:p>
        </p:txBody>
      </p:sp>
      <p:sp>
        <p:nvSpPr>
          <p:cNvPr id="7" name="CasellaDiTesto 6">
            <a:extLst>
              <a:ext uri="{FF2B5EF4-FFF2-40B4-BE49-F238E27FC236}">
                <a16:creationId xmlns:a16="http://schemas.microsoft.com/office/drawing/2014/main" xmlns="" id="{71A15464-8067-4E72-BBFA-0DB1F597B620}"/>
              </a:ext>
            </a:extLst>
          </p:cNvPr>
          <p:cNvSpPr txBox="1"/>
          <p:nvPr/>
        </p:nvSpPr>
        <p:spPr>
          <a:xfrm>
            <a:off x="7132320" y="5625764"/>
            <a:ext cx="4814763" cy="954107"/>
          </a:xfrm>
          <a:prstGeom prst="rect">
            <a:avLst/>
          </a:prstGeom>
          <a:solidFill>
            <a:schemeClr val="accent2">
              <a:lumMod val="75000"/>
            </a:schemeClr>
          </a:solidFill>
        </p:spPr>
        <p:txBody>
          <a:bodyPr wrap="square">
            <a:spAutoFit/>
          </a:bodyPr>
          <a:lstStyle/>
          <a:p>
            <a:pPr marL="82296" algn="ctr">
              <a:defRPr/>
            </a:pPr>
            <a:r>
              <a:rPr lang="it-IT" sz="20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contatti utili </a:t>
            </a:r>
          </a:p>
          <a:p>
            <a:r>
              <a:rPr lang="it-IT"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 Telefono ref. 0161.228736 - 0161.228726</a:t>
            </a:r>
          </a:p>
          <a:p>
            <a:r>
              <a:rPr lang="fr-FR"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 usp.vc@istruzione.it</a:t>
            </a:r>
            <a:endParaRPr lang="it-IT"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28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F0FA04-6227-9040-92A6-9514A59B8E7B}"/>
              </a:ext>
            </a:extLst>
          </p:cNvPr>
          <p:cNvSpPr>
            <a:spLocks noGrp="1"/>
          </p:cNvSpPr>
          <p:nvPr>
            <p:ph type="title"/>
          </p:nvPr>
        </p:nvSpPr>
        <p:spPr>
          <a:xfrm>
            <a:off x="964023" y="879063"/>
            <a:ext cx="10348411" cy="610863"/>
          </a:xfrm>
        </p:spPr>
        <p:txBody>
          <a:bodyPr rtlCol="0">
            <a:normAutofit fontScale="90000"/>
          </a:bodyPr>
          <a:lstStyle/>
          <a:p>
            <a:pPr rtl="0"/>
            <a:r>
              <a:rPr lang="it-IT" b="0" dirty="0">
                <a:solidFill>
                  <a:srgbClr val="0070C0"/>
                </a:solidFill>
              </a:rPr>
              <a:t>LA CONSULENZA </a:t>
            </a:r>
            <a:r>
              <a:rPr lang="it-IT" b="0" cap="all" dirty="0">
                <a:solidFill>
                  <a:srgbClr val="0070C0"/>
                </a:solidFill>
              </a:rPr>
              <a:t>Dei Gruppi di supporto</a:t>
            </a:r>
          </a:p>
        </p:txBody>
      </p:sp>
      <p:sp>
        <p:nvSpPr>
          <p:cNvPr id="3" name="Segnaposto testo 2">
            <a:extLst>
              <a:ext uri="{FF2B5EF4-FFF2-40B4-BE49-F238E27FC236}">
                <a16:creationId xmlns:a16="http://schemas.microsoft.com/office/drawing/2014/main" xmlns="" id="{9CD657E5-4675-E84E-840E-4F6D4868C5A9}"/>
              </a:ext>
            </a:extLst>
          </p:cNvPr>
          <p:cNvSpPr>
            <a:spLocks noGrp="1"/>
          </p:cNvSpPr>
          <p:nvPr>
            <p:ph type="body" idx="1"/>
          </p:nvPr>
        </p:nvSpPr>
        <p:spPr>
          <a:xfrm>
            <a:off x="755374" y="2300984"/>
            <a:ext cx="5340626" cy="404216"/>
          </a:xfrm>
        </p:spPr>
        <p:txBody>
          <a:bodyPr rtlCol="0">
            <a:noAutofit/>
          </a:bodyPr>
          <a:lstStyle/>
          <a:p>
            <a:pPr rtl="0"/>
            <a:r>
              <a:rPr lang="it-IT" sz="2200" dirty="0"/>
              <a:t>Contatto prioritario: le task force territoriali</a:t>
            </a:r>
          </a:p>
        </p:txBody>
      </p:sp>
      <p:sp>
        <p:nvSpPr>
          <p:cNvPr id="5" name="Segnaposto contenuto 4">
            <a:extLst>
              <a:ext uri="{FF2B5EF4-FFF2-40B4-BE49-F238E27FC236}">
                <a16:creationId xmlns:a16="http://schemas.microsoft.com/office/drawing/2014/main" xmlns="" id="{0B4B9306-DDC0-AD4F-A9C2-739C6AEB0172}"/>
              </a:ext>
            </a:extLst>
          </p:cNvPr>
          <p:cNvSpPr>
            <a:spLocks noGrp="1"/>
          </p:cNvSpPr>
          <p:nvPr>
            <p:ph sz="half" idx="2"/>
          </p:nvPr>
        </p:nvSpPr>
        <p:spPr>
          <a:xfrm>
            <a:off x="964023" y="2786445"/>
            <a:ext cx="4374331" cy="2752963"/>
          </a:xfrm>
        </p:spPr>
        <p:txBody>
          <a:bodyPr rtlCol="0">
            <a:normAutofit lnSpcReduction="10000"/>
          </a:bodyPr>
          <a:lstStyle/>
          <a:p>
            <a:pPr marL="0" indent="0" algn="just" rtl="0">
              <a:buNone/>
            </a:pPr>
            <a:r>
              <a:rPr lang="it-IT" sz="2000" dirty="0"/>
              <a:t>La consulenza sulle problematiche didattico organizzative sarà curata dalle </a:t>
            </a:r>
            <a:r>
              <a:rPr lang="it-IT" sz="2000" b="1" dirty="0"/>
              <a:t>task force provinciali</a:t>
            </a:r>
          </a:p>
          <a:p>
            <a:pPr marL="0" indent="0" rtl="0">
              <a:buNone/>
            </a:pPr>
            <a:endParaRPr lang="it-IT" sz="2000" dirty="0"/>
          </a:p>
          <a:p>
            <a:pPr marL="0" indent="0" rtl="0">
              <a:buNone/>
            </a:pPr>
            <a:endParaRPr lang="it-IT" sz="2000" dirty="0"/>
          </a:p>
          <a:p>
            <a:pPr marL="0" indent="0" algn="just" rtl="0">
              <a:buNone/>
            </a:pPr>
            <a:r>
              <a:rPr lang="it-IT" sz="2000" dirty="0"/>
              <a:t>Primo interlocutore dei Presidenti di Commissione sono dunque le task force provinciali.</a:t>
            </a:r>
          </a:p>
          <a:p>
            <a:pPr rtl="0"/>
            <a:endParaRPr lang="it-IT" dirty="0"/>
          </a:p>
        </p:txBody>
      </p:sp>
      <p:sp>
        <p:nvSpPr>
          <p:cNvPr id="4" name="Segnaposto testo 3">
            <a:extLst>
              <a:ext uri="{FF2B5EF4-FFF2-40B4-BE49-F238E27FC236}">
                <a16:creationId xmlns:a16="http://schemas.microsoft.com/office/drawing/2014/main" xmlns="" id="{6AF03CC0-7DA0-ED4F-B612-580E138D588A}"/>
              </a:ext>
            </a:extLst>
          </p:cNvPr>
          <p:cNvSpPr>
            <a:spLocks noGrp="1"/>
          </p:cNvSpPr>
          <p:nvPr>
            <p:ph type="body" idx="10"/>
          </p:nvPr>
        </p:nvSpPr>
        <p:spPr>
          <a:xfrm>
            <a:off x="6390861" y="2781551"/>
            <a:ext cx="4764829" cy="404216"/>
          </a:xfrm>
        </p:spPr>
        <p:txBody>
          <a:bodyPr rtlCol="0">
            <a:normAutofit/>
          </a:bodyPr>
          <a:lstStyle/>
          <a:p>
            <a:pPr rtl="0"/>
            <a:r>
              <a:rPr lang="it-IT" sz="2200" dirty="0"/>
              <a:t>Casi complessi</a:t>
            </a:r>
          </a:p>
        </p:txBody>
      </p:sp>
      <p:sp>
        <p:nvSpPr>
          <p:cNvPr id="6" name="Segnaposto contenuto 5">
            <a:extLst>
              <a:ext uri="{FF2B5EF4-FFF2-40B4-BE49-F238E27FC236}">
                <a16:creationId xmlns:a16="http://schemas.microsoft.com/office/drawing/2014/main" xmlns="" id="{B7D8EEE0-6E1C-9F47-936F-25FCC2FC368C}"/>
              </a:ext>
            </a:extLst>
          </p:cNvPr>
          <p:cNvSpPr>
            <a:spLocks noGrp="1"/>
          </p:cNvSpPr>
          <p:nvPr>
            <p:ph sz="half" idx="13"/>
          </p:nvPr>
        </p:nvSpPr>
        <p:spPr>
          <a:xfrm>
            <a:off x="6390861" y="3367380"/>
            <a:ext cx="5110614" cy="1110012"/>
          </a:xfrm>
        </p:spPr>
        <p:txBody>
          <a:bodyPr rtlCol="0"/>
          <a:lstStyle/>
          <a:p>
            <a:pPr marL="0" indent="0" algn="just" rtl="0">
              <a:buNone/>
            </a:pPr>
            <a:r>
              <a:rPr lang="it-IT" sz="2000" dirty="0"/>
              <a:t>Per casi particolarmente complessi, le task force provinciali o i Presidenti, per ragioni di urgenza, contatteranno il Servizio Ispettivo.</a:t>
            </a:r>
          </a:p>
          <a:p>
            <a:pPr marL="0" indent="0" rtl="0">
              <a:buNone/>
            </a:pPr>
            <a:endParaRPr lang="it-IT" dirty="0"/>
          </a:p>
        </p:txBody>
      </p:sp>
      <p:sp>
        <p:nvSpPr>
          <p:cNvPr id="9" name="Segnaposto numero diapositiva 8">
            <a:extLst>
              <a:ext uri="{FF2B5EF4-FFF2-40B4-BE49-F238E27FC236}">
                <a16:creationId xmlns:a16="http://schemas.microsoft.com/office/drawing/2014/main" xmlns="" id="{9A5802D8-6C81-6C4F-97CF-C1F2344EE894}"/>
              </a:ext>
            </a:extLst>
          </p:cNvPr>
          <p:cNvSpPr>
            <a:spLocks noGrp="1"/>
          </p:cNvSpPr>
          <p:nvPr>
            <p:ph type="sldNum" sz="quarter" idx="16"/>
          </p:nvPr>
        </p:nvSpPr>
        <p:spPr>
          <a:xfrm>
            <a:off x="964023" y="6424083"/>
            <a:ext cx="523240" cy="247651"/>
          </a:xfrm>
        </p:spPr>
        <p:txBody>
          <a:bodyPr rtlCol="0"/>
          <a:lstStyle/>
          <a:p>
            <a:pPr algn="l" rtl="0"/>
            <a:fld id="{294A09A9-5501-47C1-A89A-A340965A2BE2}" type="slidenum">
              <a:rPr lang="it-IT" smtClean="0"/>
              <a:pPr algn="l" rtl="0"/>
              <a:t>11</a:t>
            </a:fld>
            <a:endParaRPr lang="it-IT" dirty="0"/>
          </a:p>
        </p:txBody>
      </p:sp>
      <p:sp>
        <p:nvSpPr>
          <p:cNvPr id="10" name="Freccia in giù 9">
            <a:extLst>
              <a:ext uri="{FF2B5EF4-FFF2-40B4-BE49-F238E27FC236}">
                <a16:creationId xmlns:a16="http://schemas.microsoft.com/office/drawing/2014/main" xmlns="" id="{7A5383F8-FEB9-4A7E-B61A-69E92D2F38CD}"/>
              </a:ext>
            </a:extLst>
          </p:cNvPr>
          <p:cNvSpPr/>
          <p:nvPr/>
        </p:nvSpPr>
        <p:spPr>
          <a:xfrm>
            <a:off x="2872513" y="3770215"/>
            <a:ext cx="278675" cy="568234"/>
          </a:xfrm>
          <a:prstGeom prst="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70C0"/>
              </a:solidFill>
            </a:endParaRPr>
          </a:p>
        </p:txBody>
      </p:sp>
    </p:spTree>
    <p:extLst>
      <p:ext uri="{BB962C8B-B14F-4D97-AF65-F5344CB8AC3E}">
        <p14:creationId xmlns:p14="http://schemas.microsoft.com/office/powerpoint/2010/main" val="82844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C122DF8-59D4-D94D-8ED9-F2F319899DBF}"/>
              </a:ext>
            </a:extLst>
          </p:cNvPr>
          <p:cNvSpPr>
            <a:spLocks noGrp="1"/>
          </p:cNvSpPr>
          <p:nvPr>
            <p:ph type="title"/>
          </p:nvPr>
        </p:nvSpPr>
        <p:spPr>
          <a:xfrm>
            <a:off x="964023" y="879063"/>
            <a:ext cx="6437804" cy="610863"/>
          </a:xfrm>
        </p:spPr>
        <p:txBody>
          <a:bodyPr rtlCol="0">
            <a:normAutofit/>
          </a:bodyPr>
          <a:lstStyle/>
          <a:p>
            <a:pPr rtl="0"/>
            <a:r>
              <a:rPr lang="it-IT" b="0" dirty="0">
                <a:solidFill>
                  <a:srgbClr val="0070C0"/>
                </a:solidFill>
              </a:rPr>
              <a:t>VIGILANZA ISPETTIVA</a:t>
            </a:r>
          </a:p>
        </p:txBody>
      </p:sp>
      <p:sp>
        <p:nvSpPr>
          <p:cNvPr id="45" name="Segnaposto testo 44">
            <a:extLst>
              <a:ext uri="{FF2B5EF4-FFF2-40B4-BE49-F238E27FC236}">
                <a16:creationId xmlns:a16="http://schemas.microsoft.com/office/drawing/2014/main" xmlns="" id="{803A1E73-C790-447A-974F-B3ADB50149F7}"/>
              </a:ext>
            </a:extLst>
          </p:cNvPr>
          <p:cNvSpPr>
            <a:spLocks noGrp="1"/>
          </p:cNvSpPr>
          <p:nvPr>
            <p:ph type="body" sz="quarter" idx="12"/>
          </p:nvPr>
        </p:nvSpPr>
        <p:spPr>
          <a:xfrm>
            <a:off x="1608592" y="2198972"/>
            <a:ext cx="9658676" cy="4276991"/>
          </a:xfrm>
        </p:spPr>
        <p:txBody>
          <a:bodyPr rtlCol="0"/>
          <a:lstStyle/>
          <a:p>
            <a:pPr marL="285750" indent="-285750" algn="just" rtl="0">
              <a:buFont typeface="Arial" panose="020B0604020202020204" pitchFamily="34" charset="0"/>
              <a:buChar char="•"/>
            </a:pPr>
            <a:r>
              <a:rPr lang="it-IT" sz="2400" dirty="0"/>
              <a:t>Vigilanza ordinaria </a:t>
            </a:r>
          </a:p>
          <a:p>
            <a:pPr marL="0" indent="0" algn="just" rtl="0"/>
            <a:r>
              <a:rPr lang="it-IT" sz="2400" dirty="0"/>
              <a:t>    (potrà essere in presenza/videoconferenza)</a:t>
            </a:r>
          </a:p>
          <a:p>
            <a:pPr marL="0" indent="0" algn="just" rtl="0"/>
            <a:endParaRPr lang="it-IT" sz="2400" dirty="0"/>
          </a:p>
          <a:p>
            <a:pPr marL="285750" indent="-285750" algn="just" rtl="0">
              <a:buFont typeface="Arial" panose="020B0604020202020204" pitchFamily="34" charset="0"/>
              <a:buChar char="•"/>
            </a:pPr>
            <a:r>
              <a:rPr lang="it-IT" sz="2400" dirty="0"/>
              <a:t>Visita ispettiva in caso di criticità </a:t>
            </a:r>
          </a:p>
          <a:p>
            <a:pPr marL="285750" indent="-285750" algn="just" rtl="0">
              <a:buFont typeface="Arial" panose="020B0604020202020204" pitchFamily="34" charset="0"/>
              <a:buChar char="•"/>
            </a:pPr>
            <a:endParaRPr lang="it-IT" sz="2400" dirty="0"/>
          </a:p>
          <a:p>
            <a:pPr marL="285750" indent="-285750" algn="just" rtl="0">
              <a:buFont typeface="Arial" panose="020B0604020202020204" pitchFamily="34" charset="0"/>
              <a:buChar char="•"/>
            </a:pPr>
            <a:r>
              <a:rPr lang="it-IT" sz="2400" dirty="0"/>
              <a:t>Relazione dei Presidenti di Commissione (form online su «Commissione web»)</a:t>
            </a:r>
          </a:p>
          <a:p>
            <a:pPr marL="285750" indent="-285750" algn="just" rtl="0">
              <a:buFont typeface="Arial" panose="020B0604020202020204" pitchFamily="34" charset="0"/>
              <a:buChar char="•"/>
            </a:pPr>
            <a:endParaRPr lang="it-IT" sz="2400" dirty="0"/>
          </a:p>
          <a:p>
            <a:pPr marL="285750" indent="-285750" algn="just" rtl="0">
              <a:buFont typeface="Arial" panose="020B0604020202020204" pitchFamily="34" charset="0"/>
              <a:buChar char="•"/>
            </a:pPr>
            <a:r>
              <a:rPr lang="it-IT" sz="2400" dirty="0"/>
              <a:t>Relazione dei Dirigenti Tecnici e successiva relazione regionale del Coordinatore del Servizio Ispettivo Piemonte al M.I.</a:t>
            </a:r>
          </a:p>
        </p:txBody>
      </p:sp>
      <p:sp>
        <p:nvSpPr>
          <p:cNvPr id="5" name="Segnaposto numero diapositiva 4">
            <a:extLst>
              <a:ext uri="{FF2B5EF4-FFF2-40B4-BE49-F238E27FC236}">
                <a16:creationId xmlns:a16="http://schemas.microsoft.com/office/drawing/2014/main" xmlns="" id="{AB744071-0CE2-7746-9315-22EC28A0F462}"/>
              </a:ext>
            </a:extLst>
          </p:cNvPr>
          <p:cNvSpPr>
            <a:spLocks noGrp="1"/>
          </p:cNvSpPr>
          <p:nvPr>
            <p:ph type="sldNum" sz="quarter" idx="23"/>
          </p:nvPr>
        </p:nvSpPr>
        <p:spPr>
          <a:xfrm>
            <a:off x="440783" y="6347927"/>
            <a:ext cx="523240" cy="256073"/>
          </a:xfrm>
        </p:spPr>
        <p:txBody>
          <a:bodyPr rtlCol="0"/>
          <a:lstStyle/>
          <a:p>
            <a:pPr rtl="0"/>
            <a:fld id="{294A09A9-5501-47C1-A89A-A340965A2BE2}" type="slidenum">
              <a:rPr lang="it-IT" smtClean="0"/>
              <a:pPr rtl="0"/>
              <a:t>12</a:t>
            </a:fld>
            <a:endParaRPr lang="it-IT" dirty="0"/>
          </a:p>
        </p:txBody>
      </p:sp>
    </p:spTree>
    <p:extLst>
      <p:ext uri="{BB962C8B-B14F-4D97-AF65-F5344CB8AC3E}">
        <p14:creationId xmlns:p14="http://schemas.microsoft.com/office/powerpoint/2010/main" val="2282918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DD54756-A790-C845-A85F-35391529E591}"/>
              </a:ext>
            </a:extLst>
          </p:cNvPr>
          <p:cNvSpPr>
            <a:spLocks noGrp="1"/>
          </p:cNvSpPr>
          <p:nvPr>
            <p:ph type="title"/>
          </p:nvPr>
        </p:nvSpPr>
        <p:spPr>
          <a:xfrm>
            <a:off x="964023" y="879063"/>
            <a:ext cx="4941477" cy="610863"/>
          </a:xfrm>
        </p:spPr>
        <p:txBody>
          <a:bodyPr rtlCol="0"/>
          <a:lstStyle/>
          <a:p>
            <a:pPr rtl="0"/>
            <a:r>
              <a:rPr lang="it-IT" b="0" dirty="0">
                <a:solidFill>
                  <a:srgbClr val="0070C0"/>
                </a:solidFill>
              </a:rPr>
              <a:t>Focus</a:t>
            </a:r>
          </a:p>
        </p:txBody>
      </p:sp>
      <p:sp>
        <p:nvSpPr>
          <p:cNvPr id="4" name="Segnaposto testo 3">
            <a:extLst>
              <a:ext uri="{FF2B5EF4-FFF2-40B4-BE49-F238E27FC236}">
                <a16:creationId xmlns:a16="http://schemas.microsoft.com/office/drawing/2014/main" xmlns="" id="{C7EC6698-132B-1143-A2A9-00A97D9572D8}"/>
              </a:ext>
            </a:extLst>
          </p:cNvPr>
          <p:cNvSpPr>
            <a:spLocks noGrp="1"/>
          </p:cNvSpPr>
          <p:nvPr>
            <p:ph type="body" sz="quarter" idx="14"/>
          </p:nvPr>
        </p:nvSpPr>
        <p:spPr>
          <a:xfrm>
            <a:off x="3705500" y="4673897"/>
            <a:ext cx="2133600" cy="865487"/>
          </a:xfrm>
        </p:spPr>
        <p:txBody>
          <a:bodyPr rtlCol="0"/>
          <a:lstStyle/>
          <a:p>
            <a:pPr algn="ctr" rtl="0"/>
            <a:r>
              <a:rPr lang="it-IT" sz="2400" dirty="0"/>
              <a:t>4. Pubblicazioni</a:t>
            </a:r>
          </a:p>
        </p:txBody>
      </p:sp>
      <p:sp>
        <p:nvSpPr>
          <p:cNvPr id="6" name="Segnaposto testo 5">
            <a:extLst>
              <a:ext uri="{FF2B5EF4-FFF2-40B4-BE49-F238E27FC236}">
                <a16:creationId xmlns:a16="http://schemas.microsoft.com/office/drawing/2014/main" xmlns="" id="{C0015C52-08ED-464E-B7E8-24892D9C1319}"/>
              </a:ext>
            </a:extLst>
          </p:cNvPr>
          <p:cNvSpPr>
            <a:spLocks noGrp="1"/>
          </p:cNvSpPr>
          <p:nvPr>
            <p:ph type="body" sz="quarter" idx="16"/>
          </p:nvPr>
        </p:nvSpPr>
        <p:spPr>
          <a:xfrm>
            <a:off x="3663041" y="2209800"/>
            <a:ext cx="2704013" cy="782162"/>
          </a:xfrm>
        </p:spPr>
        <p:txBody>
          <a:bodyPr rtlCol="0"/>
          <a:lstStyle/>
          <a:p>
            <a:pPr algn="ctr" rtl="0"/>
            <a:r>
              <a:rPr lang="it-IT" sz="2400" dirty="0"/>
              <a:t>2. Esame in modalità a distanza</a:t>
            </a:r>
          </a:p>
        </p:txBody>
      </p:sp>
      <p:sp>
        <p:nvSpPr>
          <p:cNvPr id="8" name="Segnaposto testo 7">
            <a:extLst>
              <a:ext uri="{FF2B5EF4-FFF2-40B4-BE49-F238E27FC236}">
                <a16:creationId xmlns:a16="http://schemas.microsoft.com/office/drawing/2014/main" xmlns="" id="{B32B0C1D-C221-7C47-B7D6-77E7BDB41749}"/>
              </a:ext>
            </a:extLst>
          </p:cNvPr>
          <p:cNvSpPr>
            <a:spLocks noGrp="1"/>
          </p:cNvSpPr>
          <p:nvPr>
            <p:ph type="body" sz="quarter" idx="20"/>
          </p:nvPr>
        </p:nvSpPr>
        <p:spPr>
          <a:xfrm>
            <a:off x="715617" y="2248773"/>
            <a:ext cx="2376564" cy="865487"/>
          </a:xfrm>
        </p:spPr>
        <p:txBody>
          <a:bodyPr rtlCol="0"/>
          <a:lstStyle/>
          <a:p>
            <a:pPr algn="ctr" rtl="0"/>
            <a:r>
              <a:rPr lang="it-IT" sz="2400" dirty="0"/>
              <a:t>1. Prove d’esame</a:t>
            </a:r>
          </a:p>
        </p:txBody>
      </p:sp>
      <p:sp>
        <p:nvSpPr>
          <p:cNvPr id="10" name="Segnaposto testo 9">
            <a:extLst>
              <a:ext uri="{FF2B5EF4-FFF2-40B4-BE49-F238E27FC236}">
                <a16:creationId xmlns:a16="http://schemas.microsoft.com/office/drawing/2014/main" xmlns="" id="{69BD3932-D1D0-1045-BD96-8B26F11B8515}"/>
              </a:ext>
            </a:extLst>
          </p:cNvPr>
          <p:cNvSpPr>
            <a:spLocks noGrp="1"/>
          </p:cNvSpPr>
          <p:nvPr>
            <p:ph type="body" sz="quarter" idx="22"/>
          </p:nvPr>
        </p:nvSpPr>
        <p:spPr>
          <a:xfrm>
            <a:off x="413029" y="4632236"/>
            <a:ext cx="2981739" cy="865487"/>
          </a:xfrm>
        </p:spPr>
        <p:txBody>
          <a:bodyPr rtlCol="0"/>
          <a:lstStyle/>
          <a:p>
            <a:pPr algn="ctr" rtl="0"/>
            <a:r>
              <a:rPr lang="it-IT" sz="2400" dirty="0"/>
              <a:t>3. Candidati con disabilità, DSA e BES</a:t>
            </a:r>
          </a:p>
        </p:txBody>
      </p:sp>
      <p:sp>
        <p:nvSpPr>
          <p:cNvPr id="15" name="Segnaposto numero diapositiva 14">
            <a:extLst>
              <a:ext uri="{FF2B5EF4-FFF2-40B4-BE49-F238E27FC236}">
                <a16:creationId xmlns:a16="http://schemas.microsoft.com/office/drawing/2014/main" xmlns="" id="{329469AE-B59A-AA41-9085-106D011808F5}"/>
              </a:ext>
            </a:extLst>
          </p:cNvPr>
          <p:cNvSpPr>
            <a:spLocks noGrp="1"/>
          </p:cNvSpPr>
          <p:nvPr>
            <p:ph type="sldNum" sz="quarter" idx="27"/>
          </p:nvPr>
        </p:nvSpPr>
        <p:spPr>
          <a:xfrm>
            <a:off x="453997" y="6256570"/>
            <a:ext cx="523240" cy="247651"/>
          </a:xfrm>
        </p:spPr>
        <p:txBody>
          <a:bodyPr rtlCol="0"/>
          <a:lstStyle/>
          <a:p>
            <a:pPr rtl="0"/>
            <a:fld id="{294A09A9-5501-47C1-A89A-A340965A2BE2}" type="slidenum">
              <a:rPr lang="it-IT" smtClean="0"/>
              <a:pPr rtl="0"/>
              <a:t>13</a:t>
            </a:fld>
            <a:endParaRPr lang="it-IT" dirty="0"/>
          </a:p>
        </p:txBody>
      </p:sp>
      <p:sp>
        <p:nvSpPr>
          <p:cNvPr id="9" name="Segnaposto testo 11">
            <a:extLst>
              <a:ext uri="{FF2B5EF4-FFF2-40B4-BE49-F238E27FC236}">
                <a16:creationId xmlns:a16="http://schemas.microsoft.com/office/drawing/2014/main" xmlns="" id="{CD8C63BA-5C28-43FA-9A12-7DB342DAB2E8}"/>
              </a:ext>
            </a:extLst>
          </p:cNvPr>
          <p:cNvSpPr txBox="1">
            <a:spLocks/>
          </p:cNvSpPr>
          <p:nvPr/>
        </p:nvSpPr>
        <p:spPr>
          <a:xfrm>
            <a:off x="6352902" y="4673897"/>
            <a:ext cx="5709953" cy="782163"/>
          </a:xfrm>
          <a:prstGeom prst="rect">
            <a:avLst/>
          </a:prstGeom>
        </p:spPr>
        <p:txBody>
          <a:bodyPr vert="horz" lIns="0" tIns="0" rIns="0" bIns="0" rtlCol="0">
            <a:noAutofit/>
          </a:bodyPr>
          <a:lstStyle>
            <a:lvl1pPr marL="0" indent="0" algn="l" defTabSz="914400" rtl="0" eaLnBrk="1" latinLnBrk="0" hangingPunct="1">
              <a:lnSpc>
                <a:spcPct val="100000"/>
              </a:lnSpc>
              <a:spcBef>
                <a:spcPts val="400"/>
              </a:spcBef>
              <a:buFont typeface="Arial" panose="020B0604020202020204" pitchFamily="34" charset="0"/>
              <a:buNone/>
              <a:defRPr sz="1800" b="0" i="0" kern="120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2400" dirty="0"/>
              <a:t>5. Alcune indicazioni operative, valutazione finale, adempimenti conclusivi</a:t>
            </a:r>
          </a:p>
        </p:txBody>
      </p:sp>
    </p:spTree>
    <p:extLst>
      <p:ext uri="{BB962C8B-B14F-4D97-AF65-F5344CB8AC3E}">
        <p14:creationId xmlns:p14="http://schemas.microsoft.com/office/powerpoint/2010/main" val="289860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1353F689-2E51-BF4F-AE47-7CEB7CC4C52A}"/>
              </a:ext>
            </a:extLst>
          </p:cNvPr>
          <p:cNvSpPr>
            <a:spLocks noGrp="1"/>
          </p:cNvSpPr>
          <p:nvPr>
            <p:ph type="title"/>
          </p:nvPr>
        </p:nvSpPr>
        <p:spPr/>
        <p:txBody>
          <a:bodyPr rtlCol="0">
            <a:normAutofit/>
          </a:bodyPr>
          <a:lstStyle/>
          <a:p>
            <a:pPr rtl="0"/>
            <a:r>
              <a:rPr lang="it-IT" sz="4000" b="0" dirty="0">
                <a:solidFill>
                  <a:srgbClr val="0070C0"/>
                </a:solidFill>
              </a:rPr>
              <a:t>1. Prove d’esame</a:t>
            </a:r>
          </a:p>
        </p:txBody>
      </p:sp>
      <p:sp>
        <p:nvSpPr>
          <p:cNvPr id="4" name="Segnaposto testo 3">
            <a:extLst>
              <a:ext uri="{FF2B5EF4-FFF2-40B4-BE49-F238E27FC236}">
                <a16:creationId xmlns:a16="http://schemas.microsoft.com/office/drawing/2014/main" xmlns="" id="{A17F80A9-6337-524E-AC61-32C5AFEE8E6D}"/>
              </a:ext>
            </a:extLst>
          </p:cNvPr>
          <p:cNvSpPr>
            <a:spLocks noGrp="1"/>
          </p:cNvSpPr>
          <p:nvPr>
            <p:ph type="body" sz="quarter" idx="11"/>
          </p:nvPr>
        </p:nvSpPr>
        <p:spPr>
          <a:xfrm>
            <a:off x="952499" y="2289363"/>
            <a:ext cx="4572001" cy="1036933"/>
          </a:xfrm>
        </p:spPr>
        <p:txBody>
          <a:bodyPr rtlCol="0"/>
          <a:lstStyle/>
          <a:p>
            <a:pPr algn="ctr" rtl="0"/>
            <a:endParaRPr lang="it-IT" sz="2400" dirty="0"/>
          </a:p>
          <a:p>
            <a:pPr rtl="0"/>
            <a:endParaRPr lang="it-IT" dirty="0"/>
          </a:p>
        </p:txBody>
      </p:sp>
      <p:sp>
        <p:nvSpPr>
          <p:cNvPr id="7" name="Segnaposto numero diapositiva 6">
            <a:extLst>
              <a:ext uri="{FF2B5EF4-FFF2-40B4-BE49-F238E27FC236}">
                <a16:creationId xmlns:a16="http://schemas.microsoft.com/office/drawing/2014/main" xmlns="" id="{F37669F0-EA6D-6B46-AF0E-A9C2D1F223DB}"/>
              </a:ext>
            </a:extLst>
          </p:cNvPr>
          <p:cNvSpPr>
            <a:spLocks noGrp="1"/>
          </p:cNvSpPr>
          <p:nvPr>
            <p:ph type="sldNum" sz="quarter" idx="16"/>
          </p:nvPr>
        </p:nvSpPr>
        <p:spPr>
          <a:xfrm>
            <a:off x="702403" y="6258705"/>
            <a:ext cx="523240" cy="247651"/>
          </a:xfrm>
        </p:spPr>
        <p:txBody>
          <a:bodyPr rtlCol="0"/>
          <a:lstStyle/>
          <a:p>
            <a:pPr rtl="0"/>
            <a:fld id="{294A09A9-5501-47C1-A89A-A340965A2BE2}" type="slidenum">
              <a:rPr lang="it-IT" smtClean="0"/>
              <a:pPr rtl="0"/>
              <a:t>14</a:t>
            </a:fld>
            <a:endParaRPr lang="it-IT" dirty="0"/>
          </a:p>
        </p:txBody>
      </p:sp>
      <p:sp>
        <p:nvSpPr>
          <p:cNvPr id="8" name="Segnaposto testo 3">
            <a:extLst>
              <a:ext uri="{FF2B5EF4-FFF2-40B4-BE49-F238E27FC236}">
                <a16:creationId xmlns:a16="http://schemas.microsoft.com/office/drawing/2014/main" xmlns="" id="{888E4669-7F64-4FC1-95D3-6B942FA031B1}"/>
              </a:ext>
            </a:extLst>
          </p:cNvPr>
          <p:cNvSpPr txBox="1">
            <a:spLocks/>
          </p:cNvSpPr>
          <p:nvPr/>
        </p:nvSpPr>
        <p:spPr>
          <a:xfrm>
            <a:off x="1601537" y="3226273"/>
            <a:ext cx="4572001" cy="61086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solidFill>
                  <a:schemeClr val="tx2">
                    <a:lumMod val="75000"/>
                  </a:schemeClr>
                </a:solidFill>
                <a:latin typeface="+mj-lt"/>
              </a:rPr>
              <a:t>Riferimenti utili O.M. 65/2022 </a:t>
            </a:r>
          </a:p>
          <a:p>
            <a:r>
              <a:rPr lang="it-IT" sz="2400" dirty="0"/>
              <a:t>Art. 8</a:t>
            </a:r>
          </a:p>
          <a:p>
            <a:r>
              <a:rPr lang="it-IT" sz="2400" dirty="0"/>
              <a:t>Art. 16, c. 8</a:t>
            </a:r>
          </a:p>
          <a:p>
            <a:r>
              <a:rPr lang="it-IT" sz="2400" dirty="0"/>
              <a:t>Artt. 17, 18, 19, 20, 21, 22</a:t>
            </a:r>
          </a:p>
        </p:txBody>
      </p:sp>
      <p:pic>
        <p:nvPicPr>
          <p:cNvPr id="1026" name="Picture 2">
            <a:extLst>
              <a:ext uri="{FF2B5EF4-FFF2-40B4-BE49-F238E27FC236}">
                <a16:creationId xmlns:a16="http://schemas.microsoft.com/office/drawing/2014/main" xmlns="" id="{B06F226D-7F02-4C2C-A1B6-BCBD5353B130}"/>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0561" r="20561"/>
          <a:stretch>
            <a:fillRect/>
          </a:stretch>
        </p:blipFill>
        <p:spPr bwMode="auto">
          <a:xfrm>
            <a:off x="6418219" y="351643"/>
            <a:ext cx="5435124" cy="615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4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xmlns="" id="{F4166949-255B-443E-BC88-7621047227FF}"/>
              </a:ext>
            </a:extLst>
          </p:cNvPr>
          <p:cNvSpPr>
            <a:spLocks noGrp="1"/>
          </p:cNvSpPr>
          <p:nvPr>
            <p:ph type="body" sz="quarter" idx="11"/>
          </p:nvPr>
        </p:nvSpPr>
        <p:spPr>
          <a:xfrm>
            <a:off x="2146705" y="2186367"/>
            <a:ext cx="9182582" cy="3886887"/>
          </a:xfrm>
        </p:spPr>
        <p:txBody>
          <a:bodyPr/>
          <a:lstStyle/>
          <a:p>
            <a:pPr algn="just"/>
            <a:r>
              <a:rPr lang="it-IT" sz="2200" b="1" dirty="0"/>
              <a:t>22 giugno 2022</a:t>
            </a:r>
            <a:r>
              <a:rPr lang="it-IT" sz="2200" dirty="0"/>
              <a:t>: prima prova scritta (durata massima 6 ore)</a:t>
            </a:r>
          </a:p>
          <a:p>
            <a:pPr algn="just"/>
            <a:endParaRPr lang="it-IT" sz="1000" dirty="0"/>
          </a:p>
          <a:p>
            <a:pPr algn="just"/>
            <a:r>
              <a:rPr lang="it-IT" sz="2200" b="1" dirty="0"/>
              <a:t>23 giugno 2022</a:t>
            </a:r>
            <a:r>
              <a:rPr lang="it-IT" sz="2200" dirty="0"/>
              <a:t>: seconda prova scritta, grafica o scritto grafica, compositivo/esecutiva, musicale e coreutica (la durata della prova,  è prevista nei quadri di riferimento allegati al D.M. n. 769 del 2018)</a:t>
            </a:r>
          </a:p>
          <a:p>
            <a:pPr algn="just"/>
            <a:endParaRPr lang="it-IT" sz="1000" dirty="0"/>
          </a:p>
          <a:p>
            <a:pPr algn="just"/>
            <a:r>
              <a:rPr lang="it-IT" sz="2200" b="1" dirty="0"/>
              <a:t>6 luglio 2022: </a:t>
            </a:r>
            <a:r>
              <a:rPr lang="it-IT" sz="2200" dirty="0"/>
              <a:t>prima prova scritta suppletiva </a:t>
            </a:r>
          </a:p>
          <a:p>
            <a:pPr algn="just"/>
            <a:r>
              <a:rPr lang="it-IT" sz="2200" b="1" dirty="0"/>
              <a:t>7 luglio 2022</a:t>
            </a:r>
            <a:r>
              <a:rPr lang="it-IT" sz="2200" dirty="0"/>
              <a:t>: seconda prova scritta suppletiva</a:t>
            </a:r>
          </a:p>
          <a:p>
            <a:pPr algn="just"/>
            <a:endParaRPr lang="it-IT" sz="1000" dirty="0"/>
          </a:p>
          <a:p>
            <a:pPr algn="just"/>
            <a:r>
              <a:rPr lang="it-IT" sz="2200" b="1" dirty="0"/>
              <a:t>Settembre 2022</a:t>
            </a:r>
            <a:r>
              <a:rPr lang="it-IT" sz="2200" dirty="0"/>
              <a:t>: sessione straordinaria</a:t>
            </a:r>
          </a:p>
          <a:p>
            <a:pPr algn="just"/>
            <a:endParaRPr lang="it-IT" sz="2200" dirty="0"/>
          </a:p>
          <a:p>
            <a:pPr algn="just"/>
            <a:endParaRPr lang="it-IT" sz="2200" dirty="0"/>
          </a:p>
          <a:p>
            <a:pPr algn="just"/>
            <a:endParaRPr lang="it-IT" dirty="0"/>
          </a:p>
        </p:txBody>
      </p:sp>
      <p:sp>
        <p:nvSpPr>
          <p:cNvPr id="7" name="Segnaposto numero diapositiva 6">
            <a:extLst>
              <a:ext uri="{FF2B5EF4-FFF2-40B4-BE49-F238E27FC236}">
                <a16:creationId xmlns:a16="http://schemas.microsoft.com/office/drawing/2014/main" xmlns="" id="{B547CF05-F403-4B2A-BEAB-86993A72A559}"/>
              </a:ext>
            </a:extLst>
          </p:cNvPr>
          <p:cNvSpPr>
            <a:spLocks noGrp="1"/>
          </p:cNvSpPr>
          <p:nvPr>
            <p:ph type="sldNum" sz="quarter" idx="16"/>
          </p:nvPr>
        </p:nvSpPr>
        <p:spPr>
          <a:xfrm>
            <a:off x="862713" y="6390216"/>
            <a:ext cx="523240" cy="247651"/>
          </a:xfrm>
        </p:spPr>
        <p:txBody>
          <a:bodyPr/>
          <a:lstStyle/>
          <a:p>
            <a:pPr rtl="0"/>
            <a:fld id="{294A09A9-5501-47C1-A89A-A340965A2BE2}" type="slidenum">
              <a:rPr lang="it-IT" noProof="0" smtClean="0"/>
              <a:pPr rtl="0"/>
              <a:t>15</a:t>
            </a:fld>
            <a:endParaRPr lang="it-IT" noProof="0" dirty="0"/>
          </a:p>
        </p:txBody>
      </p:sp>
      <p:sp>
        <p:nvSpPr>
          <p:cNvPr id="9" name="Segnaposto testo 13">
            <a:extLst>
              <a:ext uri="{FF2B5EF4-FFF2-40B4-BE49-F238E27FC236}">
                <a16:creationId xmlns:a16="http://schemas.microsoft.com/office/drawing/2014/main" xmlns="" id="{2928C12A-DC2C-4BDB-9979-D14832D810AB}"/>
              </a:ext>
            </a:extLst>
          </p:cNvPr>
          <p:cNvSpPr txBox="1">
            <a:spLocks/>
          </p:cNvSpPr>
          <p:nvPr/>
        </p:nvSpPr>
        <p:spPr>
          <a:xfrm>
            <a:off x="1124333" y="1355835"/>
            <a:ext cx="4764829" cy="404216"/>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400" b="1" dirty="0"/>
              <a:t>Le date</a:t>
            </a:r>
            <a:endParaRPr lang="it-IT" sz="2400" dirty="0"/>
          </a:p>
        </p:txBody>
      </p:sp>
    </p:spTree>
    <p:extLst>
      <p:ext uri="{BB962C8B-B14F-4D97-AF65-F5344CB8AC3E}">
        <p14:creationId xmlns:p14="http://schemas.microsoft.com/office/powerpoint/2010/main" val="2820188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xmlns="" id="{1EE1164C-EAE1-4CD1-AE80-394036D84293}"/>
              </a:ext>
            </a:extLst>
          </p:cNvPr>
          <p:cNvSpPr>
            <a:spLocks noGrp="1"/>
          </p:cNvSpPr>
          <p:nvPr>
            <p:ph type="body" sz="quarter" idx="11"/>
          </p:nvPr>
        </p:nvSpPr>
        <p:spPr>
          <a:xfrm>
            <a:off x="942974" y="2196070"/>
            <a:ext cx="4743451" cy="3801773"/>
          </a:xfrm>
        </p:spPr>
        <p:txBody>
          <a:bodyPr/>
          <a:lstStyle/>
          <a:p>
            <a:r>
              <a:rPr lang="it-IT" sz="2000" b="1" dirty="0"/>
              <a:t>Mese di settembre 2022</a:t>
            </a:r>
            <a:r>
              <a:rPr lang="it-IT" sz="2000" dirty="0"/>
              <a:t>: sessione straordinaria</a:t>
            </a:r>
            <a:endParaRPr lang="it-IT" sz="2000" b="0" i="0" u="none" strike="noStrike" baseline="0" dirty="0">
              <a:solidFill>
                <a:srgbClr val="000000"/>
              </a:solidFill>
            </a:endParaRPr>
          </a:p>
          <a:p>
            <a:pPr algn="just"/>
            <a:r>
              <a:rPr lang="it-IT" sz="2000" b="0" i="0" u="none" strike="noStrike" baseline="0" dirty="0">
                <a:solidFill>
                  <a:srgbClr val="000000"/>
                </a:solidFill>
              </a:rPr>
              <a:t>«</a:t>
            </a:r>
            <a:r>
              <a:rPr lang="it-IT" sz="2000" b="0" i="1" u="none" strike="noStrike" baseline="0" dirty="0">
                <a:solidFill>
                  <a:srgbClr val="000000"/>
                </a:solidFill>
              </a:rPr>
              <a:t>In casi eccezionali, qualora non sia possibile sostenere le prove scritte nella sessione suppletiva o sostenere il colloquio, anche in videoconferenza, entro il termine previsto dal calendario deliberato dalla commissione, i candidati possono chiedere di sostenere le prove in un’</a:t>
            </a:r>
            <a:r>
              <a:rPr lang="it-IT" sz="2000" b="1" i="1" u="none" strike="noStrike" baseline="0" dirty="0">
                <a:solidFill>
                  <a:srgbClr val="000000"/>
                </a:solidFill>
              </a:rPr>
              <a:t>apposita sessione straordinaria</a:t>
            </a:r>
            <a:r>
              <a:rPr lang="it-IT" sz="2000" b="0" i="1" u="none" strike="noStrike" baseline="0" dirty="0">
                <a:solidFill>
                  <a:srgbClr val="000000"/>
                </a:solidFill>
              </a:rPr>
              <a:t>, producendo </a:t>
            </a:r>
            <a:r>
              <a:rPr lang="it-IT" sz="2000" b="1" i="1" u="none" strike="noStrike" baseline="0" dirty="0">
                <a:solidFill>
                  <a:srgbClr val="000000"/>
                </a:solidFill>
              </a:rPr>
              <a:t>istanza al presidente entro il giorno successivo all’assenza</a:t>
            </a:r>
            <a:r>
              <a:rPr lang="it-IT" sz="2000" b="0" i="0" u="none" strike="noStrike" baseline="0" dirty="0">
                <a:solidFill>
                  <a:srgbClr val="000000"/>
                </a:solidFill>
              </a:rPr>
              <a:t>» </a:t>
            </a:r>
            <a:r>
              <a:rPr lang="it-IT" sz="2000" b="1" dirty="0"/>
              <a:t>(O.M. 65/2022, art. 26, c. 4)</a:t>
            </a:r>
            <a:r>
              <a:rPr lang="it-IT" sz="2000" dirty="0"/>
              <a:t>.</a:t>
            </a:r>
            <a:endParaRPr lang="it-IT" sz="2000" b="0" i="0" u="none" strike="noStrike" baseline="0" dirty="0">
              <a:solidFill>
                <a:srgbClr val="000000"/>
              </a:solidFill>
            </a:endParaRPr>
          </a:p>
          <a:p>
            <a:endParaRPr lang="it-IT" sz="1600" dirty="0"/>
          </a:p>
          <a:p>
            <a:endParaRPr lang="it-IT" dirty="0"/>
          </a:p>
        </p:txBody>
      </p:sp>
      <p:sp>
        <p:nvSpPr>
          <p:cNvPr id="5" name="Segnaposto numero diapositiva 4">
            <a:extLst>
              <a:ext uri="{FF2B5EF4-FFF2-40B4-BE49-F238E27FC236}">
                <a16:creationId xmlns:a16="http://schemas.microsoft.com/office/drawing/2014/main" xmlns="" id="{9D52670F-4FAE-4C86-A5A4-0AA552A53824}"/>
              </a:ext>
            </a:extLst>
          </p:cNvPr>
          <p:cNvSpPr>
            <a:spLocks noGrp="1"/>
          </p:cNvSpPr>
          <p:nvPr>
            <p:ph type="sldNum" sz="quarter" idx="16"/>
          </p:nvPr>
        </p:nvSpPr>
        <p:spPr>
          <a:xfrm>
            <a:off x="862713" y="6373282"/>
            <a:ext cx="523240" cy="247651"/>
          </a:xfrm>
        </p:spPr>
        <p:txBody>
          <a:bodyPr/>
          <a:lstStyle/>
          <a:p>
            <a:pPr rtl="0"/>
            <a:fld id="{294A09A9-5501-47C1-A89A-A340965A2BE2}" type="slidenum">
              <a:rPr lang="it-IT" noProof="0" smtClean="0"/>
              <a:pPr rtl="0"/>
              <a:t>16</a:t>
            </a:fld>
            <a:endParaRPr lang="it-IT" noProof="0" dirty="0"/>
          </a:p>
        </p:txBody>
      </p:sp>
      <p:sp>
        <p:nvSpPr>
          <p:cNvPr id="7" name="CasellaDiTesto 6">
            <a:extLst>
              <a:ext uri="{FF2B5EF4-FFF2-40B4-BE49-F238E27FC236}">
                <a16:creationId xmlns:a16="http://schemas.microsoft.com/office/drawing/2014/main" xmlns="" id="{1CFEED00-BDC4-4CE7-9430-E39C5FC5B2CC}"/>
              </a:ext>
            </a:extLst>
          </p:cNvPr>
          <p:cNvSpPr txBox="1"/>
          <p:nvPr/>
        </p:nvSpPr>
        <p:spPr>
          <a:xfrm>
            <a:off x="6505577" y="2593598"/>
            <a:ext cx="4743450" cy="3170099"/>
          </a:xfrm>
          <a:prstGeom prst="rect">
            <a:avLst/>
          </a:prstGeom>
          <a:noFill/>
        </p:spPr>
        <p:txBody>
          <a:bodyPr wrap="square">
            <a:spAutoFit/>
          </a:bodyPr>
          <a:lstStyle/>
          <a:p>
            <a:pPr algn="just"/>
            <a:endParaRPr lang="it-IT" sz="2000" b="0" i="0" u="none" strike="noStrike" baseline="0" dirty="0">
              <a:solidFill>
                <a:srgbClr val="000000"/>
              </a:solidFill>
              <a:latin typeface="Garamond" panose="02020404030301010803" pitchFamily="18" charset="0"/>
            </a:endParaRPr>
          </a:p>
          <a:p>
            <a:pPr algn="just"/>
            <a:r>
              <a:rPr lang="it-IT" sz="2000" i="1" dirty="0">
                <a:solidFill>
                  <a:srgbClr val="000000"/>
                </a:solidFill>
              </a:rPr>
              <a:t>«</a:t>
            </a:r>
            <a:r>
              <a:rPr lang="it-IT" sz="2000" b="1" i="1" dirty="0">
                <a:solidFill>
                  <a:srgbClr val="000000"/>
                </a:solidFill>
              </a:rPr>
              <a:t>La sottocommissione</a:t>
            </a:r>
            <a:r>
              <a:rPr lang="it-IT" sz="2000" i="1" dirty="0">
                <a:solidFill>
                  <a:srgbClr val="000000"/>
                </a:solidFill>
              </a:rPr>
              <a:t>, una volta deciso in merito alle istanze, dà </a:t>
            </a:r>
            <a:r>
              <a:rPr lang="it-IT" sz="2000" b="1" i="1" dirty="0">
                <a:solidFill>
                  <a:srgbClr val="000000"/>
                </a:solidFill>
              </a:rPr>
              <a:t>comunicazione agli interessati e all’USR competente</a:t>
            </a:r>
            <a:r>
              <a:rPr lang="it-IT" sz="2000" i="1" dirty="0">
                <a:solidFill>
                  <a:srgbClr val="000000"/>
                </a:solidFill>
              </a:rPr>
              <a:t>. Il Ministero, sulla base dei dati forniti dai competenti USR fissa, con apposito provvedimento, i tempi e le modalità di effettuazione degli esami in sessione straordinaria</a:t>
            </a:r>
            <a:r>
              <a:rPr lang="it-IT" sz="2000" i="1" dirty="0">
                <a:solidFill>
                  <a:schemeClr val="bg1"/>
                </a:solidFill>
              </a:rPr>
              <a:t>» </a:t>
            </a:r>
            <a:r>
              <a:rPr lang="it-IT" sz="2000" b="1" dirty="0">
                <a:solidFill>
                  <a:schemeClr val="bg1"/>
                </a:solidFill>
              </a:rPr>
              <a:t>(O.M. 65/2022, art. 26, c. 5)</a:t>
            </a:r>
            <a:r>
              <a:rPr lang="it-IT" sz="2000" i="1" dirty="0">
                <a:solidFill>
                  <a:schemeClr val="bg1"/>
                </a:solidFill>
              </a:rPr>
              <a:t>. </a:t>
            </a:r>
          </a:p>
        </p:txBody>
      </p:sp>
      <p:sp>
        <p:nvSpPr>
          <p:cNvPr id="8" name="Segnaposto testo 13">
            <a:extLst>
              <a:ext uri="{FF2B5EF4-FFF2-40B4-BE49-F238E27FC236}">
                <a16:creationId xmlns:a16="http://schemas.microsoft.com/office/drawing/2014/main" xmlns="" id="{8DAEC6FE-8E0C-4DB9-8D04-9B7EE8D56A83}"/>
              </a:ext>
            </a:extLst>
          </p:cNvPr>
          <p:cNvSpPr txBox="1">
            <a:spLocks/>
          </p:cNvSpPr>
          <p:nvPr/>
        </p:nvSpPr>
        <p:spPr>
          <a:xfrm>
            <a:off x="1124333" y="1355835"/>
            <a:ext cx="4764829" cy="404216"/>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400" b="1" dirty="0"/>
              <a:t>Le date </a:t>
            </a:r>
            <a:r>
              <a:rPr lang="it-IT" sz="2000" b="1" dirty="0"/>
              <a:t>(sessione straordinaria)</a:t>
            </a:r>
            <a:endParaRPr lang="it-IT" sz="2000" dirty="0"/>
          </a:p>
        </p:txBody>
      </p:sp>
    </p:spTree>
    <p:extLst>
      <p:ext uri="{BB962C8B-B14F-4D97-AF65-F5344CB8AC3E}">
        <p14:creationId xmlns:p14="http://schemas.microsoft.com/office/powerpoint/2010/main" val="1400048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xmlns="" id="{F7EFF7E3-1FA7-4460-BA07-8AF88E568941}"/>
              </a:ext>
            </a:extLst>
          </p:cNvPr>
          <p:cNvSpPr>
            <a:spLocks noGrp="1"/>
          </p:cNvSpPr>
          <p:nvPr>
            <p:ph type="body" idx="1"/>
          </p:nvPr>
        </p:nvSpPr>
        <p:spPr/>
        <p:txBody>
          <a:bodyPr>
            <a:normAutofit/>
          </a:bodyPr>
          <a:lstStyle/>
          <a:p>
            <a:endParaRPr lang="it-IT" b="0" i="0" u="none" strike="noStrike" baseline="0" dirty="0"/>
          </a:p>
          <a:p>
            <a:endParaRPr lang="it-IT" b="0" i="0" u="none" strike="noStrike" baseline="0" dirty="0"/>
          </a:p>
          <a:p>
            <a:endParaRPr lang="it-IT" dirty="0"/>
          </a:p>
        </p:txBody>
      </p:sp>
      <p:sp>
        <p:nvSpPr>
          <p:cNvPr id="13" name="Segnaposto contenuto 12">
            <a:extLst>
              <a:ext uri="{FF2B5EF4-FFF2-40B4-BE49-F238E27FC236}">
                <a16:creationId xmlns:a16="http://schemas.microsoft.com/office/drawing/2014/main" xmlns="" id="{9EA7FC5B-BC1B-48EE-957B-486EF235C9B1}"/>
              </a:ext>
            </a:extLst>
          </p:cNvPr>
          <p:cNvSpPr>
            <a:spLocks noGrp="1"/>
          </p:cNvSpPr>
          <p:nvPr>
            <p:ph sz="half" idx="2"/>
          </p:nvPr>
        </p:nvSpPr>
        <p:spPr>
          <a:xfrm>
            <a:off x="990528" y="2565658"/>
            <a:ext cx="4827177" cy="3495666"/>
          </a:xfrm>
        </p:spPr>
        <p:txBody>
          <a:bodyPr>
            <a:normAutofit/>
          </a:bodyPr>
          <a:lstStyle/>
          <a:p>
            <a:pPr marL="0" indent="0" algn="just">
              <a:buNone/>
            </a:pPr>
            <a:r>
              <a:rPr lang="it-IT" sz="2000" b="0" i="0" u="none" strike="noStrike" baseline="0" dirty="0">
                <a:solidFill>
                  <a:srgbClr val="000000"/>
                </a:solidFill>
              </a:rPr>
              <a:t>Ai sensi dell’art. 17, c. 3, del d.lgs. 62/2017, la prima prova scritta accerta la padronanza della lingua italiana o della diversa lingua nella quale si svolge l’insegnamento, nonché le capacità espressive, logico-linguistiche e critiche del candidato. </a:t>
            </a:r>
            <a:endParaRPr lang="it-IT" sz="2000" dirty="0">
              <a:solidFill>
                <a:srgbClr val="000000"/>
              </a:solidFill>
            </a:endParaRPr>
          </a:p>
          <a:p>
            <a:pPr marL="0" indent="0" algn="just">
              <a:buNone/>
            </a:pPr>
            <a:r>
              <a:rPr lang="it-IT" sz="2000" b="0" i="0" u="none" strike="noStrike" baseline="0" dirty="0">
                <a:solidFill>
                  <a:srgbClr val="000000"/>
                </a:solidFill>
              </a:rPr>
              <a:t>Consiste nella redazione di un elaborato con differenti tipologie testuali in ambito artistico, letterario, filosofico, scientifico, storico, sociale, economico e tecnologico. </a:t>
            </a:r>
          </a:p>
          <a:p>
            <a:endParaRPr lang="it-IT" sz="2000" b="0" i="0" u="none" strike="noStrike" baseline="0" dirty="0">
              <a:solidFill>
                <a:srgbClr val="000000"/>
              </a:solidFill>
              <a:latin typeface="Garamond" panose="02020404030301010803" pitchFamily="18" charset="0"/>
            </a:endParaRPr>
          </a:p>
          <a:p>
            <a:endParaRPr lang="it-IT" sz="2000" dirty="0"/>
          </a:p>
        </p:txBody>
      </p:sp>
      <p:sp>
        <p:nvSpPr>
          <p:cNvPr id="15" name="Segnaposto contenuto 14">
            <a:extLst>
              <a:ext uri="{FF2B5EF4-FFF2-40B4-BE49-F238E27FC236}">
                <a16:creationId xmlns:a16="http://schemas.microsoft.com/office/drawing/2014/main" xmlns="" id="{4F756D22-AEDE-4DBC-95BC-F8FF89E7919F}"/>
              </a:ext>
            </a:extLst>
          </p:cNvPr>
          <p:cNvSpPr>
            <a:spLocks noGrp="1"/>
          </p:cNvSpPr>
          <p:nvPr>
            <p:ph sz="half" idx="13"/>
          </p:nvPr>
        </p:nvSpPr>
        <p:spPr>
          <a:xfrm>
            <a:off x="6293109" y="2027116"/>
            <a:ext cx="5636434" cy="2710856"/>
          </a:xfrm>
        </p:spPr>
        <p:txBody>
          <a:bodyPr>
            <a:normAutofit/>
          </a:bodyPr>
          <a:lstStyle/>
          <a:p>
            <a:pPr algn="just"/>
            <a:r>
              <a:rPr lang="it-IT" sz="2000" dirty="0">
                <a:solidFill>
                  <a:srgbClr val="000000"/>
                </a:solidFill>
              </a:rPr>
              <a:t>Due per la </a:t>
            </a:r>
            <a:r>
              <a:rPr lang="it-IT" sz="2000" b="1" dirty="0">
                <a:solidFill>
                  <a:srgbClr val="000000"/>
                </a:solidFill>
              </a:rPr>
              <a:t>tipologia A</a:t>
            </a:r>
            <a:r>
              <a:rPr lang="it-IT" sz="2000" dirty="0">
                <a:solidFill>
                  <a:srgbClr val="000000"/>
                </a:solidFill>
              </a:rPr>
              <a:t> (Analisi e interpretazione di un testo letterario italiano). </a:t>
            </a:r>
          </a:p>
          <a:p>
            <a:pPr algn="just"/>
            <a:r>
              <a:rPr lang="it-IT" sz="2000" dirty="0">
                <a:solidFill>
                  <a:srgbClr val="000000"/>
                </a:solidFill>
              </a:rPr>
              <a:t>Tre per la </a:t>
            </a:r>
            <a:r>
              <a:rPr lang="it-IT" sz="2000" b="1" dirty="0">
                <a:solidFill>
                  <a:srgbClr val="000000"/>
                </a:solidFill>
              </a:rPr>
              <a:t>tipologia B</a:t>
            </a:r>
            <a:r>
              <a:rPr lang="it-IT" sz="2000" dirty="0">
                <a:solidFill>
                  <a:srgbClr val="000000"/>
                </a:solidFill>
              </a:rPr>
              <a:t> (Analisi e produzione di un testo argomentativo).</a:t>
            </a:r>
          </a:p>
          <a:p>
            <a:pPr algn="just"/>
            <a:r>
              <a:rPr lang="it-IT" sz="2000" dirty="0">
                <a:solidFill>
                  <a:srgbClr val="000000"/>
                </a:solidFill>
              </a:rPr>
              <a:t>Due per la </a:t>
            </a:r>
            <a:r>
              <a:rPr lang="it-IT" sz="2000" b="1" dirty="0">
                <a:solidFill>
                  <a:srgbClr val="000000"/>
                </a:solidFill>
              </a:rPr>
              <a:t>tipologia C</a:t>
            </a:r>
            <a:r>
              <a:rPr lang="it-IT" sz="2000" dirty="0">
                <a:solidFill>
                  <a:srgbClr val="000000"/>
                </a:solidFill>
              </a:rPr>
              <a:t> (Riflessione critica di carattere espositivo argomentativo su tematiche di attualità). </a:t>
            </a:r>
          </a:p>
          <a:p>
            <a:endParaRPr lang="it-IT" dirty="0"/>
          </a:p>
        </p:txBody>
      </p:sp>
      <p:sp>
        <p:nvSpPr>
          <p:cNvPr id="7" name="Segnaposto numero diapositiva 6">
            <a:extLst>
              <a:ext uri="{FF2B5EF4-FFF2-40B4-BE49-F238E27FC236}">
                <a16:creationId xmlns:a16="http://schemas.microsoft.com/office/drawing/2014/main" xmlns="" id="{5646F6E9-382B-405D-9C4B-313F76627694}"/>
              </a:ext>
            </a:extLst>
          </p:cNvPr>
          <p:cNvSpPr>
            <a:spLocks noGrp="1"/>
          </p:cNvSpPr>
          <p:nvPr>
            <p:ph type="sldNum" sz="quarter" idx="16"/>
          </p:nvPr>
        </p:nvSpPr>
        <p:spPr>
          <a:xfrm>
            <a:off x="899278" y="6415897"/>
            <a:ext cx="523240" cy="262599"/>
          </a:xfrm>
        </p:spPr>
        <p:txBody>
          <a:bodyPr anchor="t">
            <a:normAutofit/>
          </a:bodyPr>
          <a:lstStyle/>
          <a:p>
            <a:pPr rtl="0">
              <a:spcAft>
                <a:spcPts val="600"/>
              </a:spcAft>
            </a:pPr>
            <a:fld id="{294A09A9-5501-47C1-A89A-A340965A2BE2}" type="slidenum">
              <a:rPr lang="it-IT" noProof="0" smtClean="0"/>
              <a:pPr rtl="0">
                <a:spcAft>
                  <a:spcPts val="600"/>
                </a:spcAft>
              </a:pPr>
              <a:t>17</a:t>
            </a:fld>
            <a:endParaRPr lang="it-IT" noProof="0" dirty="0"/>
          </a:p>
        </p:txBody>
      </p:sp>
      <p:sp>
        <p:nvSpPr>
          <p:cNvPr id="19" name="Segnaposto testo 13">
            <a:extLst>
              <a:ext uri="{FF2B5EF4-FFF2-40B4-BE49-F238E27FC236}">
                <a16:creationId xmlns:a16="http://schemas.microsoft.com/office/drawing/2014/main" xmlns="" id="{20969B5D-CBE8-4A88-899E-7CB51992F72B}"/>
              </a:ext>
            </a:extLst>
          </p:cNvPr>
          <p:cNvSpPr txBox="1">
            <a:spLocks/>
          </p:cNvSpPr>
          <p:nvPr/>
        </p:nvSpPr>
        <p:spPr>
          <a:xfrm>
            <a:off x="916211" y="796676"/>
            <a:ext cx="4764829" cy="404216"/>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400" b="1" dirty="0"/>
              <a:t>La prima prova </a:t>
            </a:r>
            <a:r>
              <a:rPr lang="it-IT" sz="2400" dirty="0"/>
              <a:t>(nazionale)</a:t>
            </a:r>
          </a:p>
        </p:txBody>
      </p:sp>
      <p:sp>
        <p:nvSpPr>
          <p:cNvPr id="8" name="Segnaposto testo 13">
            <a:extLst>
              <a:ext uri="{FF2B5EF4-FFF2-40B4-BE49-F238E27FC236}">
                <a16:creationId xmlns:a16="http://schemas.microsoft.com/office/drawing/2014/main" xmlns="" id="{FA496690-4D39-42A5-98D8-5D05CF72A673}"/>
              </a:ext>
            </a:extLst>
          </p:cNvPr>
          <p:cNvSpPr txBox="1">
            <a:spLocks/>
          </p:cNvSpPr>
          <p:nvPr/>
        </p:nvSpPr>
        <p:spPr>
          <a:xfrm>
            <a:off x="6319613" y="4481552"/>
            <a:ext cx="4764829" cy="404216"/>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000" b="1" dirty="0"/>
              <a:t>La valutazione</a:t>
            </a:r>
            <a:endParaRPr lang="it-IT" sz="2000" dirty="0"/>
          </a:p>
        </p:txBody>
      </p:sp>
      <p:sp>
        <p:nvSpPr>
          <p:cNvPr id="9" name="Segnaposto testo 13">
            <a:extLst>
              <a:ext uri="{FF2B5EF4-FFF2-40B4-BE49-F238E27FC236}">
                <a16:creationId xmlns:a16="http://schemas.microsoft.com/office/drawing/2014/main" xmlns="" id="{594041FB-AC88-4FA0-B94E-1C4A3795CC6B}"/>
              </a:ext>
            </a:extLst>
          </p:cNvPr>
          <p:cNvSpPr txBox="1">
            <a:spLocks/>
          </p:cNvSpPr>
          <p:nvPr/>
        </p:nvSpPr>
        <p:spPr>
          <a:xfrm>
            <a:off x="6319613" y="1475104"/>
            <a:ext cx="4764829" cy="404216"/>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000" b="1" dirty="0"/>
              <a:t>Tracce</a:t>
            </a:r>
            <a:endParaRPr lang="it-IT" sz="2000" dirty="0"/>
          </a:p>
        </p:txBody>
      </p:sp>
      <p:sp>
        <p:nvSpPr>
          <p:cNvPr id="10" name="Segnaposto contenuto 14">
            <a:extLst>
              <a:ext uri="{FF2B5EF4-FFF2-40B4-BE49-F238E27FC236}">
                <a16:creationId xmlns:a16="http://schemas.microsoft.com/office/drawing/2014/main" xmlns="" id="{3790187E-1239-419F-951A-CEE490C086E0}"/>
              </a:ext>
            </a:extLst>
          </p:cNvPr>
          <p:cNvSpPr txBox="1">
            <a:spLocks/>
          </p:cNvSpPr>
          <p:nvPr/>
        </p:nvSpPr>
        <p:spPr>
          <a:xfrm>
            <a:off x="6280275" y="4813979"/>
            <a:ext cx="5662101" cy="1907352"/>
          </a:xfrm>
          <a:prstGeom prst="rect">
            <a:avLst/>
          </a:prstGeom>
        </p:spPr>
        <p:txBody>
          <a:bodyPr vert="horz" lIns="0" tIns="0" rIns="0" bIns="0" rtlCol="0" anchor="t" anchorCtr="0">
            <a:normAutofit fontScale="85000" lnSpcReduction="10000"/>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2200" b="1" dirty="0">
                <a:solidFill>
                  <a:srgbClr val="000000"/>
                </a:solidFill>
              </a:rPr>
              <a:t>Fino a un massimo di 15 punti</a:t>
            </a:r>
            <a:r>
              <a:rPr lang="it-IT" sz="2200" dirty="0">
                <a:solidFill>
                  <a:srgbClr val="000000"/>
                </a:solidFill>
              </a:rPr>
              <a:t>. </a:t>
            </a:r>
          </a:p>
          <a:p>
            <a:pPr marL="0" indent="0" algn="just">
              <a:buNone/>
            </a:pPr>
            <a:r>
              <a:rPr lang="it-IT" sz="2200" b="1" dirty="0">
                <a:solidFill>
                  <a:srgbClr val="000000"/>
                </a:solidFill>
              </a:rPr>
              <a:t>Griglia di valutazione </a:t>
            </a:r>
            <a:r>
              <a:rPr lang="it-IT" sz="2200" dirty="0">
                <a:solidFill>
                  <a:srgbClr val="000000"/>
                </a:solidFill>
              </a:rPr>
              <a:t>elaborata dalla Commissione ai sensi del QdR allegato al D.M. 1095/2019.</a:t>
            </a:r>
          </a:p>
          <a:p>
            <a:pPr marL="0" indent="0" algn="just">
              <a:buNone/>
            </a:pPr>
            <a:r>
              <a:rPr lang="it-IT" sz="2200" b="1" dirty="0">
                <a:solidFill>
                  <a:srgbClr val="000000"/>
                </a:solidFill>
              </a:rPr>
              <a:t>Punteggio in ventesimi, </a:t>
            </a:r>
            <a:r>
              <a:rPr lang="it-IT" sz="2200" dirty="0">
                <a:solidFill>
                  <a:srgbClr val="000000"/>
                </a:solidFill>
              </a:rPr>
              <a:t>convertito in quindicesimi sulla base della Tab. 2 allegata alla O.M. 65/2022.</a:t>
            </a:r>
            <a:endParaRPr lang="it-IT" sz="2200" dirty="0"/>
          </a:p>
          <a:p>
            <a:pPr marL="0" indent="0" algn="just">
              <a:buNone/>
            </a:pPr>
            <a:endParaRPr lang="it-IT" sz="2000" dirty="0">
              <a:solidFill>
                <a:srgbClr val="000000"/>
              </a:solidFill>
            </a:endParaRPr>
          </a:p>
          <a:p>
            <a:endParaRPr lang="it-IT" dirty="0"/>
          </a:p>
        </p:txBody>
      </p:sp>
    </p:spTree>
    <p:extLst>
      <p:ext uri="{BB962C8B-B14F-4D97-AF65-F5344CB8AC3E}">
        <p14:creationId xmlns:p14="http://schemas.microsoft.com/office/powerpoint/2010/main" val="1901701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382740DE-6579-4E1B-909E-56B42F2A0B49}"/>
              </a:ext>
            </a:extLst>
          </p:cNvPr>
          <p:cNvSpPr>
            <a:spLocks noGrp="1"/>
          </p:cNvSpPr>
          <p:nvPr>
            <p:ph type="title"/>
          </p:nvPr>
        </p:nvSpPr>
        <p:spPr>
          <a:xfrm>
            <a:off x="964023" y="437323"/>
            <a:ext cx="7080047" cy="1052604"/>
          </a:xfrm>
        </p:spPr>
        <p:txBody>
          <a:bodyPr>
            <a:noAutofit/>
          </a:bodyPr>
          <a:lstStyle/>
          <a:p>
            <a:r>
              <a:rPr lang="it-IT" sz="2400" b="0" i="0" u="none" strike="noStrike" baseline="0" dirty="0">
                <a:solidFill>
                  <a:srgbClr val="408000"/>
                </a:solidFill>
              </a:rPr>
              <a:t>Prove in formato speciale</a:t>
            </a:r>
            <a:endParaRPr lang="it-IT" sz="1600" b="0" i="1" dirty="0">
              <a:solidFill>
                <a:srgbClr val="FF0000"/>
              </a:solidFill>
            </a:endParaRPr>
          </a:p>
        </p:txBody>
      </p:sp>
      <p:sp>
        <p:nvSpPr>
          <p:cNvPr id="4" name="Segnaposto testo 3">
            <a:extLst>
              <a:ext uri="{FF2B5EF4-FFF2-40B4-BE49-F238E27FC236}">
                <a16:creationId xmlns:a16="http://schemas.microsoft.com/office/drawing/2014/main" xmlns="" id="{F2748017-EF7C-4847-AEE9-EBA65CD798F6}"/>
              </a:ext>
            </a:extLst>
          </p:cNvPr>
          <p:cNvSpPr>
            <a:spLocks noGrp="1"/>
          </p:cNvSpPr>
          <p:nvPr>
            <p:ph type="body" sz="quarter" idx="11"/>
          </p:nvPr>
        </p:nvSpPr>
        <p:spPr>
          <a:xfrm>
            <a:off x="964023" y="2537624"/>
            <a:ext cx="10499107" cy="1911546"/>
          </a:xfrm>
        </p:spPr>
        <p:txBody>
          <a:bodyPr/>
          <a:lstStyle/>
          <a:p>
            <a:pPr algn="just"/>
            <a:r>
              <a:rPr lang="it-IT" sz="1800" b="0" i="1" u="none" strike="noStrike" baseline="0" dirty="0">
                <a:solidFill>
                  <a:srgbClr val="000000"/>
                </a:solidFill>
              </a:rPr>
              <a:t>«I testi della prima prova scritta sono trasmessi dal Ministero anche in codice Braille, ove vi siano scuole che le richiedano per candidati non vedenti. Per i candidati che non conoscono il codice Braille si possono richiedere ulteriori formati (audio e/o testo), oppure la Commissione può provvedere alla trascrizione del testo ministeriale su supporto informatico, mediante scanner fornito dalla scuola, autorizzando in ogni caso anche l’utilizzazione di altri ausili idonei, abitualmente in uso nel corso dell’attività scolastica ordinaria»</a:t>
            </a:r>
          </a:p>
          <a:p>
            <a:pPr algn="just"/>
            <a:r>
              <a:rPr lang="da-DK" sz="2000" b="1" dirty="0">
                <a:solidFill>
                  <a:schemeClr val="bg1"/>
                </a:solidFill>
              </a:rPr>
              <a:t>(O.M. 65/2022, art. 24, c. 5)</a:t>
            </a:r>
            <a:r>
              <a:rPr lang="it-IT" sz="2000" dirty="0">
                <a:solidFill>
                  <a:srgbClr val="000000"/>
                </a:solidFill>
              </a:rPr>
              <a:t>. </a:t>
            </a:r>
            <a:endParaRPr lang="it-IT" sz="2000" i="1" dirty="0">
              <a:solidFill>
                <a:srgbClr val="000000"/>
              </a:solidFill>
            </a:endParaRPr>
          </a:p>
        </p:txBody>
      </p:sp>
      <p:sp>
        <p:nvSpPr>
          <p:cNvPr id="5" name="Segnaposto numero diapositiva 6">
            <a:extLst>
              <a:ext uri="{FF2B5EF4-FFF2-40B4-BE49-F238E27FC236}">
                <a16:creationId xmlns:a16="http://schemas.microsoft.com/office/drawing/2014/main" xmlns="" id="{781F8496-87F2-4794-984F-55C222F5E7E5}"/>
              </a:ext>
            </a:extLst>
          </p:cNvPr>
          <p:cNvSpPr>
            <a:spLocks noGrp="1"/>
          </p:cNvSpPr>
          <p:nvPr>
            <p:ph type="sldNum" sz="quarter" idx="16"/>
          </p:nvPr>
        </p:nvSpPr>
        <p:spPr>
          <a:xfrm>
            <a:off x="964023" y="6420677"/>
            <a:ext cx="523240" cy="247651"/>
          </a:xfrm>
        </p:spPr>
        <p:txBody>
          <a:bodyPr anchor="t">
            <a:normAutofit/>
          </a:bodyPr>
          <a:lstStyle/>
          <a:p>
            <a:pPr rtl="0">
              <a:spcAft>
                <a:spcPts val="600"/>
              </a:spcAft>
            </a:pPr>
            <a:r>
              <a:rPr lang="it-IT" noProof="0" dirty="0"/>
              <a:t>18</a:t>
            </a:r>
          </a:p>
        </p:txBody>
      </p:sp>
    </p:spTree>
    <p:extLst>
      <p:ext uri="{BB962C8B-B14F-4D97-AF65-F5344CB8AC3E}">
        <p14:creationId xmlns:p14="http://schemas.microsoft.com/office/powerpoint/2010/main" val="250525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FB20E9C8-C040-4B5A-B5F1-862633312518}"/>
              </a:ext>
            </a:extLst>
          </p:cNvPr>
          <p:cNvSpPr>
            <a:spLocks noGrp="1"/>
          </p:cNvSpPr>
          <p:nvPr>
            <p:ph type="body" idx="1"/>
          </p:nvPr>
        </p:nvSpPr>
        <p:spPr>
          <a:xfrm>
            <a:off x="964023" y="993914"/>
            <a:ext cx="5274364" cy="748682"/>
          </a:xfrm>
        </p:spPr>
        <p:txBody>
          <a:bodyPr>
            <a:normAutofit/>
          </a:bodyPr>
          <a:lstStyle/>
          <a:p>
            <a:r>
              <a:rPr lang="it-IT" sz="2400" b="1" dirty="0"/>
              <a:t>La seconda prova (elaborata dalla Commissione)</a:t>
            </a:r>
          </a:p>
          <a:p>
            <a:endParaRPr lang="it-IT" dirty="0"/>
          </a:p>
        </p:txBody>
      </p:sp>
      <p:sp>
        <p:nvSpPr>
          <p:cNvPr id="4" name="Segnaposto testo 3">
            <a:extLst>
              <a:ext uri="{FF2B5EF4-FFF2-40B4-BE49-F238E27FC236}">
                <a16:creationId xmlns:a16="http://schemas.microsoft.com/office/drawing/2014/main" xmlns="" id="{5F72A4B9-51B8-4E12-B729-1D5E605F27DC}"/>
              </a:ext>
            </a:extLst>
          </p:cNvPr>
          <p:cNvSpPr>
            <a:spLocks noGrp="1"/>
          </p:cNvSpPr>
          <p:nvPr>
            <p:ph type="body" idx="10"/>
          </p:nvPr>
        </p:nvSpPr>
        <p:spPr>
          <a:xfrm>
            <a:off x="6319613" y="1338380"/>
            <a:ext cx="4764829" cy="404216"/>
          </a:xfrm>
        </p:spPr>
        <p:txBody>
          <a:bodyPr>
            <a:normAutofit/>
          </a:bodyPr>
          <a:lstStyle/>
          <a:p>
            <a:r>
              <a:rPr lang="it-IT" sz="2000" b="1" dirty="0"/>
              <a:t>Quale disciplina</a:t>
            </a:r>
          </a:p>
        </p:txBody>
      </p:sp>
      <p:sp>
        <p:nvSpPr>
          <p:cNvPr id="5" name="Segnaposto contenuto 4">
            <a:extLst>
              <a:ext uri="{FF2B5EF4-FFF2-40B4-BE49-F238E27FC236}">
                <a16:creationId xmlns:a16="http://schemas.microsoft.com/office/drawing/2014/main" xmlns="" id="{91A4A723-801A-4A91-B7C8-E8BBD800B9E8}"/>
              </a:ext>
            </a:extLst>
          </p:cNvPr>
          <p:cNvSpPr>
            <a:spLocks noGrp="1"/>
          </p:cNvSpPr>
          <p:nvPr>
            <p:ph sz="half" idx="2"/>
          </p:nvPr>
        </p:nvSpPr>
        <p:spPr>
          <a:xfrm>
            <a:off x="1026370" y="2925585"/>
            <a:ext cx="4827178" cy="1973227"/>
          </a:xfrm>
        </p:spPr>
        <p:txBody>
          <a:bodyPr>
            <a:noAutofit/>
          </a:bodyPr>
          <a:lstStyle/>
          <a:p>
            <a:pPr marL="0" indent="0" algn="just">
              <a:buNone/>
            </a:pPr>
            <a:r>
              <a:rPr lang="it-IT" sz="2000" dirty="0"/>
              <a:t>La seconda prova ha per oggetto una o più discipline caratterizzanti il corso di studio ed è intesa ad accertare le conoscenze, le abilità e le competenze attese dal profilo educativo culturale e professionale dello studente dello specifico indirizzo.</a:t>
            </a:r>
            <a:endParaRPr lang="it-IT" sz="2000" b="0" i="0" u="none" strike="noStrike" baseline="0" dirty="0">
              <a:solidFill>
                <a:srgbClr val="000000"/>
              </a:solidFill>
            </a:endParaRPr>
          </a:p>
        </p:txBody>
      </p:sp>
      <p:sp>
        <p:nvSpPr>
          <p:cNvPr id="6" name="Segnaposto contenuto 5">
            <a:extLst>
              <a:ext uri="{FF2B5EF4-FFF2-40B4-BE49-F238E27FC236}">
                <a16:creationId xmlns:a16="http://schemas.microsoft.com/office/drawing/2014/main" xmlns="" id="{0BB4FE20-74F7-4328-BBAD-2FF6A9FDB2E6}"/>
              </a:ext>
            </a:extLst>
          </p:cNvPr>
          <p:cNvSpPr>
            <a:spLocks noGrp="1"/>
          </p:cNvSpPr>
          <p:nvPr>
            <p:ph sz="half" idx="13"/>
          </p:nvPr>
        </p:nvSpPr>
        <p:spPr>
          <a:xfrm>
            <a:off x="6400801" y="2180319"/>
            <a:ext cx="5636434" cy="1490533"/>
          </a:xfrm>
        </p:spPr>
        <p:txBody>
          <a:bodyPr/>
          <a:lstStyle/>
          <a:p>
            <a:pPr marL="0" indent="0" algn="just">
              <a:buNone/>
            </a:pPr>
            <a:r>
              <a:rPr lang="it-IT" sz="2000" dirty="0">
                <a:solidFill>
                  <a:srgbClr val="000000"/>
                </a:solidFill>
              </a:rPr>
              <a:t>Per l’anno scolastico 2021/2022, la disciplina oggetto della seconda prova scritta per ciascun percorso di studio è individuata dagli Allegati B/1, B/2, B/3 alla O.M. 65/2022.</a:t>
            </a:r>
            <a:endParaRPr lang="it-IT" sz="2000" dirty="0"/>
          </a:p>
          <a:p>
            <a:endParaRPr lang="it-IT" dirty="0"/>
          </a:p>
        </p:txBody>
      </p:sp>
      <p:sp>
        <p:nvSpPr>
          <p:cNvPr id="7" name="Segnaposto contenuto 14">
            <a:extLst>
              <a:ext uri="{FF2B5EF4-FFF2-40B4-BE49-F238E27FC236}">
                <a16:creationId xmlns:a16="http://schemas.microsoft.com/office/drawing/2014/main" xmlns="" id="{4557A0B1-8896-4DCA-986A-FCE59D2446C2}"/>
              </a:ext>
            </a:extLst>
          </p:cNvPr>
          <p:cNvSpPr txBox="1">
            <a:spLocks/>
          </p:cNvSpPr>
          <p:nvPr/>
        </p:nvSpPr>
        <p:spPr>
          <a:xfrm>
            <a:off x="6400801" y="4285530"/>
            <a:ext cx="5636434" cy="2331530"/>
          </a:xfrm>
          <a:prstGeom prst="rect">
            <a:avLst/>
          </a:prstGeom>
        </p:spPr>
        <p:txBody>
          <a:bodyPr vert="horz" lIns="0" tIns="0" rIns="0" bIns="0" rtlCol="0" anchor="t" anchorCtr="0">
            <a:no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2000" b="1" dirty="0">
                <a:solidFill>
                  <a:srgbClr val="000000"/>
                </a:solidFill>
              </a:rPr>
              <a:t>Fino a un massimo di 10 punti</a:t>
            </a:r>
            <a:r>
              <a:rPr lang="it-IT" sz="2000" dirty="0">
                <a:solidFill>
                  <a:srgbClr val="000000"/>
                </a:solidFill>
              </a:rPr>
              <a:t>. </a:t>
            </a:r>
          </a:p>
          <a:p>
            <a:pPr marL="0" indent="0" algn="just">
              <a:buNone/>
            </a:pPr>
            <a:r>
              <a:rPr lang="it-IT" sz="2000" b="1" dirty="0">
                <a:solidFill>
                  <a:srgbClr val="000000"/>
                </a:solidFill>
              </a:rPr>
              <a:t>Griglia di valutazione </a:t>
            </a:r>
            <a:r>
              <a:rPr lang="it-IT" sz="2000" dirty="0">
                <a:solidFill>
                  <a:srgbClr val="000000"/>
                </a:solidFill>
              </a:rPr>
              <a:t>elaborata dalla Commissione ai sensi dei QdR allegati al D.M. 769/2018.</a:t>
            </a:r>
          </a:p>
          <a:p>
            <a:pPr marL="0" indent="0" algn="just">
              <a:buNone/>
            </a:pPr>
            <a:r>
              <a:rPr lang="it-IT" sz="2000" b="1" dirty="0">
                <a:solidFill>
                  <a:srgbClr val="000000"/>
                </a:solidFill>
              </a:rPr>
              <a:t>Punteggio in ventesimi</a:t>
            </a:r>
            <a:r>
              <a:rPr lang="it-IT" sz="2000" dirty="0">
                <a:solidFill>
                  <a:srgbClr val="000000"/>
                </a:solidFill>
              </a:rPr>
              <a:t>, convertito in decimi sulla base della Tab. 3 allegata alla O.M. 65/2022.</a:t>
            </a:r>
            <a:endParaRPr lang="it-IT" sz="2000" dirty="0"/>
          </a:p>
        </p:txBody>
      </p:sp>
      <p:sp>
        <p:nvSpPr>
          <p:cNvPr id="8" name="Segnaposto testo 13">
            <a:extLst>
              <a:ext uri="{FF2B5EF4-FFF2-40B4-BE49-F238E27FC236}">
                <a16:creationId xmlns:a16="http://schemas.microsoft.com/office/drawing/2014/main" xmlns="" id="{1DC8222C-E87E-4BAF-B83D-4F11F279F950}"/>
              </a:ext>
            </a:extLst>
          </p:cNvPr>
          <p:cNvSpPr txBox="1">
            <a:spLocks/>
          </p:cNvSpPr>
          <p:nvPr/>
        </p:nvSpPr>
        <p:spPr>
          <a:xfrm>
            <a:off x="6400801" y="3881314"/>
            <a:ext cx="4764829" cy="404216"/>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000" b="1" dirty="0"/>
              <a:t>La valutazione</a:t>
            </a:r>
          </a:p>
        </p:txBody>
      </p:sp>
      <p:sp>
        <p:nvSpPr>
          <p:cNvPr id="9" name="Segnaposto numero diapositiva 6">
            <a:extLst>
              <a:ext uri="{FF2B5EF4-FFF2-40B4-BE49-F238E27FC236}">
                <a16:creationId xmlns:a16="http://schemas.microsoft.com/office/drawing/2014/main" xmlns="" id="{B685B3E5-ED86-40BA-9B0D-EC4F002C6735}"/>
              </a:ext>
            </a:extLst>
          </p:cNvPr>
          <p:cNvSpPr>
            <a:spLocks noGrp="1"/>
          </p:cNvSpPr>
          <p:nvPr>
            <p:ph type="sldNum" sz="quarter" idx="16"/>
          </p:nvPr>
        </p:nvSpPr>
        <p:spPr>
          <a:xfrm>
            <a:off x="927791" y="6369409"/>
            <a:ext cx="523240" cy="247651"/>
          </a:xfrm>
        </p:spPr>
        <p:txBody>
          <a:bodyPr anchor="t">
            <a:normAutofit/>
          </a:bodyPr>
          <a:lstStyle/>
          <a:p>
            <a:pPr rtl="0">
              <a:spcAft>
                <a:spcPts val="600"/>
              </a:spcAft>
            </a:pPr>
            <a:fld id="{294A09A9-5501-47C1-A89A-A340965A2BE2}" type="slidenum">
              <a:rPr lang="it-IT" noProof="0" smtClean="0"/>
              <a:pPr rtl="0">
                <a:spcAft>
                  <a:spcPts val="600"/>
                </a:spcAft>
              </a:pPr>
              <a:t>19</a:t>
            </a:fld>
            <a:endParaRPr lang="it-IT" noProof="0" dirty="0"/>
          </a:p>
        </p:txBody>
      </p:sp>
    </p:spTree>
    <p:extLst>
      <p:ext uri="{BB962C8B-B14F-4D97-AF65-F5344CB8AC3E}">
        <p14:creationId xmlns:p14="http://schemas.microsoft.com/office/powerpoint/2010/main" val="160707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testo 11">
            <a:extLst>
              <a:ext uri="{FF2B5EF4-FFF2-40B4-BE49-F238E27FC236}">
                <a16:creationId xmlns:a16="http://schemas.microsoft.com/office/drawing/2014/main" xmlns="" id="{3D102B93-30CC-4913-AA63-1883C485B88A}"/>
              </a:ext>
            </a:extLst>
          </p:cNvPr>
          <p:cNvSpPr>
            <a:spLocks noGrp="1"/>
          </p:cNvSpPr>
          <p:nvPr>
            <p:ph type="body" sz="quarter" idx="24"/>
          </p:nvPr>
        </p:nvSpPr>
        <p:spPr>
          <a:xfrm>
            <a:off x="6096000" y="5833510"/>
            <a:ext cx="6540707" cy="477036"/>
          </a:xfrm>
        </p:spPr>
        <p:txBody>
          <a:bodyPr/>
          <a:lstStyle/>
          <a:p>
            <a:r>
              <a:rPr lang="it-IT" dirty="0"/>
              <a:t>http://www.istruzionepiemonte.it/esame-di-stato-2022/</a:t>
            </a:r>
          </a:p>
        </p:txBody>
      </p:sp>
      <p:sp>
        <p:nvSpPr>
          <p:cNvPr id="15" name="Segnaposto numero diapositiva 14">
            <a:extLst>
              <a:ext uri="{FF2B5EF4-FFF2-40B4-BE49-F238E27FC236}">
                <a16:creationId xmlns:a16="http://schemas.microsoft.com/office/drawing/2014/main" xmlns="" id="{0E6AC3A1-D350-4962-9487-8A67317040CE}"/>
              </a:ext>
            </a:extLst>
          </p:cNvPr>
          <p:cNvSpPr>
            <a:spLocks noGrp="1"/>
          </p:cNvSpPr>
          <p:nvPr>
            <p:ph type="sldNum" sz="quarter" idx="27"/>
          </p:nvPr>
        </p:nvSpPr>
        <p:spPr>
          <a:xfrm>
            <a:off x="675602" y="6400576"/>
            <a:ext cx="523240" cy="247651"/>
          </a:xfrm>
        </p:spPr>
        <p:txBody>
          <a:bodyPr/>
          <a:lstStyle/>
          <a:p>
            <a:pPr rtl="0"/>
            <a:fld id="{294A09A9-5501-47C1-A89A-A340965A2BE2}" type="slidenum">
              <a:rPr lang="it-IT" noProof="0" smtClean="0"/>
              <a:pPr rtl="0"/>
              <a:t>2</a:t>
            </a:fld>
            <a:endParaRPr lang="it-IT" noProof="0" dirty="0"/>
          </a:p>
        </p:txBody>
      </p:sp>
      <p:sp>
        <p:nvSpPr>
          <p:cNvPr id="17" name="Titolo 1">
            <a:extLst>
              <a:ext uri="{FF2B5EF4-FFF2-40B4-BE49-F238E27FC236}">
                <a16:creationId xmlns:a16="http://schemas.microsoft.com/office/drawing/2014/main" xmlns="" id="{570D98F1-A9F0-48DE-96F9-9AB570DABEEB}"/>
              </a:ext>
            </a:extLst>
          </p:cNvPr>
          <p:cNvSpPr>
            <a:spLocks noGrp="1"/>
          </p:cNvSpPr>
          <p:nvPr>
            <p:ph type="title"/>
          </p:nvPr>
        </p:nvSpPr>
        <p:spPr>
          <a:xfrm>
            <a:off x="491041" y="163941"/>
            <a:ext cx="5850359" cy="941119"/>
          </a:xfrm>
        </p:spPr>
        <p:txBody>
          <a:bodyPr>
            <a:noAutofit/>
          </a:bodyPr>
          <a:lstStyle/>
          <a:p>
            <a:pPr algn="ctr" eaLnBrk="1" fontAlgn="auto" hangingPunct="1">
              <a:spcAft>
                <a:spcPts val="0"/>
              </a:spcAft>
              <a:defRPr/>
            </a:pPr>
            <a:r>
              <a:rPr lang="it-IT" sz="2000" dirty="0">
                <a:solidFill>
                  <a:srgbClr val="0070C0"/>
                </a:solidFill>
                <a:latin typeface="Arial" panose="020B0604020202020204" pitchFamily="34" charset="0"/>
                <a:cs typeface="Arial" panose="020B0604020202020204" pitchFamily="34" charset="0"/>
              </a:rPr>
              <a:t>SITO USR PIEMONTE </a:t>
            </a:r>
            <a:br>
              <a:rPr lang="it-IT" sz="2000" dirty="0">
                <a:solidFill>
                  <a:srgbClr val="0070C0"/>
                </a:solidFill>
                <a:latin typeface="Arial" panose="020B0604020202020204" pitchFamily="34" charset="0"/>
                <a:cs typeface="Arial" panose="020B0604020202020204" pitchFamily="34" charset="0"/>
              </a:rPr>
            </a:br>
            <a:r>
              <a:rPr lang="it-IT" sz="2000" dirty="0">
                <a:solidFill>
                  <a:srgbClr val="0070C0"/>
                </a:solidFill>
                <a:latin typeface="Arial" panose="020B0604020202020204" pitchFamily="34" charset="0"/>
                <a:cs typeface="Arial" panose="020B0604020202020204" pitchFamily="34" charset="0"/>
              </a:rPr>
              <a:t>AREA TEMATICA: ESAME DI STATO 2022</a:t>
            </a:r>
            <a:r>
              <a:rPr lang="it-IT" sz="2000" dirty="0">
                <a:latin typeface="Arial" panose="020B0604020202020204" pitchFamily="34" charset="0"/>
                <a:cs typeface="Arial" panose="020B0604020202020204" pitchFamily="34" charset="0"/>
              </a:rPr>
              <a:t/>
            </a:r>
            <a:br>
              <a:rPr lang="it-IT" sz="2000" dirty="0">
                <a:latin typeface="Arial" panose="020B0604020202020204" pitchFamily="34" charset="0"/>
                <a:cs typeface="Arial" panose="020B0604020202020204" pitchFamily="34" charset="0"/>
              </a:rPr>
            </a:br>
            <a:endParaRPr lang="it-IT" sz="2000" dirty="0">
              <a:solidFill>
                <a:srgbClr val="FF0000"/>
              </a:solidFill>
              <a:latin typeface="Arial" panose="020B0604020202020204" pitchFamily="34" charset="0"/>
              <a:cs typeface="Arial" panose="020B0604020202020204" pitchFamily="34" charset="0"/>
            </a:endParaRPr>
          </a:p>
        </p:txBody>
      </p:sp>
      <p:pic>
        <p:nvPicPr>
          <p:cNvPr id="21" name="Immagine 20">
            <a:extLst>
              <a:ext uri="{FF2B5EF4-FFF2-40B4-BE49-F238E27FC236}">
                <a16:creationId xmlns:a16="http://schemas.microsoft.com/office/drawing/2014/main" xmlns="" id="{2A5FC9CD-42D2-4193-B730-137A90CAF7AA}"/>
              </a:ext>
            </a:extLst>
          </p:cNvPr>
          <p:cNvPicPr>
            <a:picLocks noChangeAspect="1"/>
          </p:cNvPicPr>
          <p:nvPr/>
        </p:nvPicPr>
        <p:blipFill>
          <a:blip r:embed="rId2"/>
          <a:stretch>
            <a:fillRect/>
          </a:stretch>
        </p:blipFill>
        <p:spPr>
          <a:xfrm>
            <a:off x="937222" y="1127568"/>
            <a:ext cx="4957999" cy="5227993"/>
          </a:xfrm>
          <a:prstGeom prst="rect">
            <a:avLst/>
          </a:prstGeom>
        </p:spPr>
      </p:pic>
    </p:spTree>
    <p:extLst>
      <p:ext uri="{BB962C8B-B14F-4D97-AF65-F5344CB8AC3E}">
        <p14:creationId xmlns:p14="http://schemas.microsoft.com/office/powerpoint/2010/main" val="2124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xmlns="" id="{A024E630-5555-40CC-BA66-F81689F736A8}"/>
              </a:ext>
            </a:extLst>
          </p:cNvPr>
          <p:cNvSpPr>
            <a:spLocks noGrp="1"/>
          </p:cNvSpPr>
          <p:nvPr>
            <p:ph type="sldNum" sz="quarter" idx="16"/>
          </p:nvPr>
        </p:nvSpPr>
        <p:spPr>
          <a:xfrm>
            <a:off x="1051560" y="6610349"/>
            <a:ext cx="523240" cy="247651"/>
          </a:xfrm>
        </p:spPr>
        <p:txBody>
          <a:bodyPr/>
          <a:lstStyle/>
          <a:p>
            <a:pPr rtl="0"/>
            <a:fld id="{294A09A9-5501-47C1-A89A-A340965A2BE2}" type="slidenum">
              <a:rPr lang="it-IT" noProof="0" smtClean="0"/>
              <a:pPr rtl="0"/>
              <a:t>20</a:t>
            </a:fld>
            <a:endParaRPr lang="it-IT" noProof="0" dirty="0"/>
          </a:p>
        </p:txBody>
      </p:sp>
      <p:sp>
        <p:nvSpPr>
          <p:cNvPr id="11" name="CasellaDiTesto 10">
            <a:extLst>
              <a:ext uri="{FF2B5EF4-FFF2-40B4-BE49-F238E27FC236}">
                <a16:creationId xmlns:a16="http://schemas.microsoft.com/office/drawing/2014/main" xmlns="" id="{A9914281-A4C7-4822-8505-970BA94FB674}"/>
              </a:ext>
            </a:extLst>
          </p:cNvPr>
          <p:cNvSpPr txBox="1"/>
          <p:nvPr/>
        </p:nvSpPr>
        <p:spPr>
          <a:xfrm>
            <a:off x="384312" y="1901368"/>
            <a:ext cx="11423375" cy="4708981"/>
          </a:xfrm>
          <a:prstGeom prst="rect">
            <a:avLst/>
          </a:prstGeom>
          <a:noFill/>
        </p:spPr>
        <p:txBody>
          <a:bodyPr wrap="square">
            <a:spAutoFit/>
          </a:bodyPr>
          <a:lstStyle/>
          <a:p>
            <a:pPr algn="just"/>
            <a:r>
              <a:rPr lang="it-IT" sz="2000" dirty="0">
                <a:solidFill>
                  <a:schemeClr val="bg1"/>
                </a:solidFill>
              </a:rPr>
              <a:t>«</a:t>
            </a:r>
            <a:r>
              <a:rPr lang="it-IT" sz="2000" i="1" dirty="0">
                <a:solidFill>
                  <a:schemeClr val="bg1"/>
                </a:solidFill>
              </a:rPr>
              <a:t>Per tutte le classi quinte dello stesso indirizzo, articolazione, opzione presenti nell’istituzione scolastica </a:t>
            </a:r>
            <a:r>
              <a:rPr lang="it-IT" sz="2000" b="1" i="1" dirty="0">
                <a:solidFill>
                  <a:schemeClr val="bg1"/>
                </a:solidFill>
              </a:rPr>
              <a:t>i docenti titolari della disciplina </a:t>
            </a:r>
            <a:r>
              <a:rPr lang="it-IT" sz="2000" i="1" dirty="0">
                <a:solidFill>
                  <a:schemeClr val="bg1"/>
                </a:solidFill>
              </a:rPr>
              <a:t>oggetto della seconda prova di tutte le sottocommissioni operanti nella scuola elaborano collegialmente, </a:t>
            </a:r>
            <a:r>
              <a:rPr lang="it-IT" sz="2000" b="1" i="1" dirty="0">
                <a:solidFill>
                  <a:schemeClr val="bg1"/>
                </a:solidFill>
              </a:rPr>
              <a:t>entro il 22 giugno</a:t>
            </a:r>
            <a:r>
              <a:rPr lang="it-IT" sz="2000" i="1" dirty="0">
                <a:solidFill>
                  <a:schemeClr val="bg1"/>
                </a:solidFill>
              </a:rPr>
              <a:t>, </a:t>
            </a:r>
            <a:r>
              <a:rPr lang="it-IT" sz="2000" b="1" i="1" dirty="0">
                <a:solidFill>
                  <a:schemeClr val="bg1"/>
                </a:solidFill>
              </a:rPr>
              <a:t>tre proposte di tracce</a:t>
            </a:r>
            <a:r>
              <a:rPr lang="it-IT" sz="2000" i="1" dirty="0">
                <a:solidFill>
                  <a:schemeClr val="bg1"/>
                </a:solidFill>
              </a:rPr>
              <a:t>, sulla base delle informazioni contenute nei documenti del consiglio di classe di tutte le classi coinvolte</a:t>
            </a:r>
            <a:r>
              <a:rPr lang="it-IT" sz="2000" b="1" i="1" dirty="0">
                <a:solidFill>
                  <a:schemeClr val="bg1"/>
                </a:solidFill>
              </a:rPr>
              <a:t>; </a:t>
            </a:r>
            <a:r>
              <a:rPr lang="it-IT" sz="2000" i="1" dirty="0">
                <a:solidFill>
                  <a:schemeClr val="bg1"/>
                </a:solidFill>
              </a:rPr>
              <a:t>tra tali proposte viene </a:t>
            </a:r>
            <a:r>
              <a:rPr lang="it-IT" sz="2000" b="1" i="1" dirty="0">
                <a:solidFill>
                  <a:schemeClr val="bg1"/>
                </a:solidFill>
              </a:rPr>
              <a:t>sorteggiata, il giorno dello svolgimento della seconda prova scritta, la traccia che verrà svolta in tutte le classi coinvolte.</a:t>
            </a:r>
          </a:p>
          <a:p>
            <a:pPr algn="just"/>
            <a:r>
              <a:rPr lang="it-IT" sz="2000" i="1" dirty="0">
                <a:solidFill>
                  <a:schemeClr val="bg1"/>
                </a:solidFill>
              </a:rPr>
              <a:t>- Quando nell’istituzione scolastica </a:t>
            </a:r>
            <a:r>
              <a:rPr lang="it-IT" sz="2000" b="1" i="1" dirty="0">
                <a:solidFill>
                  <a:schemeClr val="bg1"/>
                </a:solidFill>
              </a:rPr>
              <a:t>è presente un’unica classe </a:t>
            </a:r>
            <a:r>
              <a:rPr lang="it-IT" sz="2000" i="1" dirty="0">
                <a:solidFill>
                  <a:schemeClr val="bg1"/>
                </a:solidFill>
              </a:rPr>
              <a:t>di un determinato indirizzo, articolazione, opzione, </a:t>
            </a:r>
            <a:r>
              <a:rPr lang="it-IT" sz="2000" b="1" i="1" dirty="0">
                <a:solidFill>
                  <a:schemeClr val="bg1"/>
                </a:solidFill>
              </a:rPr>
              <a:t>l’elaborazione delle tre proposte di tracce è effettuata dalla singola sottocommissione, entro il 22 giugno</a:t>
            </a:r>
            <a:r>
              <a:rPr lang="it-IT" sz="2000" i="1" dirty="0">
                <a:solidFill>
                  <a:schemeClr val="bg1"/>
                </a:solidFill>
              </a:rPr>
              <a:t>, sulla base delle informazioni contenute nel documento del consiglio di classe e delle proposte avanzate dal docente titolare della disciplina oggetto della prova. </a:t>
            </a:r>
            <a:r>
              <a:rPr lang="it-IT" sz="2000" b="1" i="1" dirty="0">
                <a:solidFill>
                  <a:schemeClr val="bg1"/>
                </a:solidFill>
              </a:rPr>
              <a:t>Il giorno dello svolgimento della seconda prova scritta si procede al sorteggio</a:t>
            </a:r>
            <a:r>
              <a:rPr lang="it-IT" sz="2000" dirty="0">
                <a:solidFill>
                  <a:schemeClr val="bg1"/>
                </a:solidFill>
              </a:rPr>
              <a:t>»</a:t>
            </a:r>
            <a:r>
              <a:rPr lang="da-DK" sz="2000" dirty="0">
                <a:solidFill>
                  <a:schemeClr val="bg1"/>
                </a:solidFill>
              </a:rPr>
              <a:t> </a:t>
            </a:r>
            <a:r>
              <a:rPr lang="da-DK" sz="2000" b="1" dirty="0">
                <a:solidFill>
                  <a:schemeClr val="bg1"/>
                </a:solidFill>
              </a:rPr>
              <a:t>(O.M. 65/2022, art. 20, c. 2).</a:t>
            </a:r>
          </a:p>
          <a:p>
            <a:pPr algn="just"/>
            <a:r>
              <a:rPr lang="it-IT" sz="2000" i="1" dirty="0">
                <a:solidFill>
                  <a:schemeClr val="bg1"/>
                </a:solidFill>
              </a:rPr>
              <a:t>- «Nel </a:t>
            </a:r>
            <a:r>
              <a:rPr lang="it-IT" sz="2000" b="1" i="1" dirty="0">
                <a:solidFill>
                  <a:schemeClr val="bg1"/>
                </a:solidFill>
              </a:rPr>
              <a:t>liceo scientifico</a:t>
            </a:r>
            <a:r>
              <a:rPr lang="it-IT" sz="2000" i="1" dirty="0">
                <a:solidFill>
                  <a:schemeClr val="bg1"/>
                </a:solidFill>
              </a:rPr>
              <a:t>, poiché la seconda prova verte su Matematica, sia per l’indirizzo </a:t>
            </a:r>
            <a:r>
              <a:rPr lang="it-IT" sz="2000" b="1" i="1" dirty="0">
                <a:solidFill>
                  <a:schemeClr val="bg1"/>
                </a:solidFill>
              </a:rPr>
              <a:t>tradizionale</a:t>
            </a:r>
            <a:r>
              <a:rPr lang="it-IT" sz="2000" i="1" dirty="0">
                <a:solidFill>
                  <a:schemeClr val="bg1"/>
                </a:solidFill>
              </a:rPr>
              <a:t>, che per l’</a:t>
            </a:r>
            <a:r>
              <a:rPr lang="it-IT" sz="2000" b="1" i="1" dirty="0">
                <a:solidFill>
                  <a:schemeClr val="bg1"/>
                </a:solidFill>
              </a:rPr>
              <a:t>opzione</a:t>
            </a:r>
            <a:r>
              <a:rPr lang="it-IT" sz="2000" i="1" dirty="0">
                <a:solidFill>
                  <a:schemeClr val="bg1"/>
                </a:solidFill>
              </a:rPr>
              <a:t> </a:t>
            </a:r>
            <a:r>
              <a:rPr lang="it-IT" sz="2000" b="1" i="1" dirty="0">
                <a:solidFill>
                  <a:schemeClr val="bg1"/>
                </a:solidFill>
              </a:rPr>
              <a:t>Scienze applicate </a:t>
            </a:r>
            <a:r>
              <a:rPr lang="it-IT" sz="2000" i="1" dirty="0">
                <a:solidFill>
                  <a:schemeClr val="bg1"/>
                </a:solidFill>
              </a:rPr>
              <a:t>e per la </a:t>
            </a:r>
            <a:r>
              <a:rPr lang="it-IT" sz="2000" b="1" i="1" dirty="0">
                <a:solidFill>
                  <a:schemeClr val="bg1"/>
                </a:solidFill>
              </a:rPr>
              <a:t>sezione sportiva</a:t>
            </a:r>
            <a:r>
              <a:rPr lang="it-IT" sz="2000" i="1" dirty="0">
                <a:solidFill>
                  <a:schemeClr val="bg1"/>
                </a:solidFill>
              </a:rPr>
              <a:t>, l’elaborazione delle proposte di tracce coinvolgerà i docenti titolari dell’insegnamento in tutte le classi dei suddetti percorsi presenti nell’istituzione scolastica» </a:t>
            </a:r>
            <a:r>
              <a:rPr lang="it-IT" sz="2000" dirty="0">
                <a:solidFill>
                  <a:schemeClr val="bg1"/>
                </a:solidFill>
              </a:rPr>
              <a:t>(</a:t>
            </a:r>
            <a:r>
              <a:rPr lang="it-IT" sz="2000" b="1" dirty="0">
                <a:solidFill>
                  <a:schemeClr val="bg1"/>
                </a:solidFill>
              </a:rPr>
              <a:t>Nota DGOSV prot. 7775, del 28-3-2022</a:t>
            </a:r>
            <a:r>
              <a:rPr lang="it-IT" sz="2000" dirty="0">
                <a:solidFill>
                  <a:schemeClr val="bg1"/>
                </a:solidFill>
              </a:rPr>
              <a:t>)</a:t>
            </a:r>
            <a:endParaRPr lang="it-IT" sz="2000" i="1" dirty="0">
              <a:solidFill>
                <a:schemeClr val="bg1"/>
              </a:solidFill>
            </a:endParaRPr>
          </a:p>
        </p:txBody>
      </p:sp>
      <p:sp>
        <p:nvSpPr>
          <p:cNvPr id="9" name="Segnaposto testo 13">
            <a:extLst>
              <a:ext uri="{FF2B5EF4-FFF2-40B4-BE49-F238E27FC236}">
                <a16:creationId xmlns:a16="http://schemas.microsoft.com/office/drawing/2014/main" xmlns="" id="{D5516825-C9A4-4500-87A0-91D8817E0297}"/>
              </a:ext>
            </a:extLst>
          </p:cNvPr>
          <p:cNvSpPr txBox="1">
            <a:spLocks/>
          </p:cNvSpPr>
          <p:nvPr/>
        </p:nvSpPr>
        <p:spPr>
          <a:xfrm>
            <a:off x="751989" y="1157052"/>
            <a:ext cx="5648811" cy="404216"/>
          </a:xfrm>
          <a:prstGeom prst="rect">
            <a:avLst/>
          </a:prstGeom>
        </p:spPr>
        <p:txBody>
          <a:bodyPr vert="horz" lIns="0" tIns="0" rIns="0" bIns="0" rtlCol="0" anchor="t" anchorCtr="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000" b="1" dirty="0"/>
              <a:t>Elaborazione della seconda prova (Commissione)</a:t>
            </a:r>
            <a:endParaRPr lang="it-IT" sz="2000" dirty="0"/>
          </a:p>
        </p:txBody>
      </p:sp>
    </p:spTree>
    <p:extLst>
      <p:ext uri="{BB962C8B-B14F-4D97-AF65-F5344CB8AC3E}">
        <p14:creationId xmlns:p14="http://schemas.microsoft.com/office/powerpoint/2010/main" val="1863681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xmlns="" id="{0B4B9306-DDC0-AD4F-A9C2-739C6AEB0172}"/>
              </a:ext>
            </a:extLst>
          </p:cNvPr>
          <p:cNvSpPr>
            <a:spLocks noGrp="1"/>
          </p:cNvSpPr>
          <p:nvPr>
            <p:ph sz="half" idx="2"/>
          </p:nvPr>
        </p:nvSpPr>
        <p:spPr>
          <a:xfrm>
            <a:off x="1006251" y="2123562"/>
            <a:ext cx="10880949" cy="3600953"/>
          </a:xfrm>
        </p:spPr>
        <p:txBody>
          <a:bodyPr rtlCol="0">
            <a:normAutofit/>
          </a:bodyPr>
          <a:lstStyle/>
          <a:p>
            <a:pPr marL="0" indent="0" algn="just" rtl="0">
              <a:buNone/>
            </a:pPr>
            <a:r>
              <a:rPr lang="it-IT" sz="2000" i="1" dirty="0"/>
              <a:t>«La durata della seconda prova è prevista nei </a:t>
            </a:r>
            <a:r>
              <a:rPr lang="it-IT" sz="2000" b="1" i="1" dirty="0"/>
              <a:t>quadri di riferimento </a:t>
            </a:r>
            <a:r>
              <a:rPr lang="it-IT" sz="2000" i="1" dirty="0"/>
              <a:t>allegati al D.M. n. 769 del 2018. Qualora i suddetti quadri di riferimento prevedano un </a:t>
            </a:r>
            <a:r>
              <a:rPr lang="it-IT" sz="2000" b="1" i="1" dirty="0"/>
              <a:t>range orario</a:t>
            </a:r>
            <a:r>
              <a:rPr lang="it-IT" sz="2000" i="1" dirty="0"/>
              <a:t>, la durata è definita dalla sottocommissione con le modalità di cui all’articolo 20»</a:t>
            </a:r>
            <a:r>
              <a:rPr lang="it-IT" sz="2000" dirty="0"/>
              <a:t> </a:t>
            </a:r>
            <a:r>
              <a:rPr lang="it-IT" sz="2000" b="1" dirty="0"/>
              <a:t>(O.M. 65/2022, art. 17, c. 2)</a:t>
            </a:r>
            <a:r>
              <a:rPr lang="it-IT" sz="2000" dirty="0"/>
              <a:t>.</a:t>
            </a:r>
          </a:p>
          <a:p>
            <a:pPr marL="0" indent="0" algn="just" rtl="0">
              <a:buNone/>
            </a:pPr>
            <a:r>
              <a:rPr lang="it-IT" sz="2000" i="1" dirty="0"/>
              <a:t>«Qualora i suddetti quadri di riferimento prevedano un range orario per la durata della prova, ciascuna sottocommissione, entro il giorno 21 giugno 2022, definisce collegialmente tale durata»</a:t>
            </a:r>
            <a:r>
              <a:rPr lang="da-DK" sz="2000" i="1" dirty="0"/>
              <a:t> </a:t>
            </a:r>
            <a:r>
              <a:rPr lang="da-DK" sz="2000" b="1" dirty="0"/>
              <a:t>(O.M. 65/2022, art. 20, c. 4).</a:t>
            </a:r>
            <a:endParaRPr lang="it-IT" sz="2000" dirty="0"/>
          </a:p>
          <a:p>
            <a:pPr marL="0" indent="0" algn="just">
              <a:buNone/>
              <a:defRPr/>
            </a:pPr>
            <a:r>
              <a:rPr kumimoji="0" lang="it-IT" sz="2000" b="0" i="1" u="none" strike="noStrike" kern="1200" cap="none" spc="0" normalizeH="0" baseline="0" noProof="0" dirty="0">
                <a:ln>
                  <a:noFill/>
                </a:ln>
                <a:solidFill>
                  <a:schemeClr val="bg1"/>
                </a:solidFill>
                <a:effectLst/>
                <a:uLnTx/>
                <a:uFillTx/>
                <a:ea typeface="+mn-ea"/>
                <a:cs typeface="+mn-cs"/>
              </a:rPr>
              <a:t>«Le prove, nei casi previsti, </a:t>
            </a:r>
            <a:r>
              <a:rPr kumimoji="0" lang="it-IT" sz="2000" b="1" i="1" u="none" strike="noStrike" kern="1200" cap="none" spc="0" normalizeH="0" baseline="0" noProof="0" dirty="0">
                <a:ln>
                  <a:noFill/>
                </a:ln>
                <a:solidFill>
                  <a:schemeClr val="bg1"/>
                </a:solidFill>
                <a:effectLst/>
                <a:uLnTx/>
                <a:uFillTx/>
                <a:ea typeface="+mn-ea"/>
                <a:cs typeface="+mn-cs"/>
              </a:rPr>
              <a:t>proseguono nei giorni successivi, a eccezione del sabato</a:t>
            </a:r>
            <a:r>
              <a:rPr kumimoji="0" lang="it-IT" sz="2000" b="0" i="1" u="none" strike="noStrike" kern="1200" cap="none" spc="0" normalizeH="0" baseline="0" noProof="0" dirty="0">
                <a:ln>
                  <a:noFill/>
                </a:ln>
                <a:solidFill>
                  <a:schemeClr val="bg1"/>
                </a:solidFill>
                <a:effectLst/>
                <a:uLnTx/>
                <a:uFillTx/>
                <a:ea typeface="+mn-ea"/>
                <a:cs typeface="+mn-cs"/>
              </a:rPr>
              <a:t>; in tal caso, le stesse continuano il lunedì successivo»</a:t>
            </a:r>
            <a:r>
              <a:rPr lang="it-IT" sz="2000" i="1" dirty="0"/>
              <a:t> </a:t>
            </a:r>
            <a:r>
              <a:rPr lang="it-IT" sz="2000" b="1" dirty="0"/>
              <a:t>(O.M. 65/2022, art. 17, c. 4)</a:t>
            </a:r>
            <a:r>
              <a:rPr lang="it-IT" sz="2000" dirty="0"/>
              <a:t>.</a:t>
            </a:r>
          </a:p>
          <a:p>
            <a:pPr marL="0" indent="0" algn="just">
              <a:buNone/>
              <a:defRPr/>
            </a:pPr>
            <a:r>
              <a:rPr lang="it-IT" sz="2000" b="1" dirty="0"/>
              <a:t>N.B</a:t>
            </a:r>
            <a:r>
              <a:rPr lang="it-IT" sz="2000" dirty="0"/>
              <a:t>. </a:t>
            </a:r>
            <a:r>
              <a:rPr lang="it-IT" sz="2000" u="sng" dirty="0"/>
              <a:t>La giornata del sabato è invece prevista per le correzioni e per i colloqui.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2000" i="1" u="sng" dirty="0">
              <a:solidFill>
                <a:schemeClr val="bg1"/>
              </a:solidFill>
            </a:endParaRPr>
          </a:p>
          <a:p>
            <a:pPr marL="0" indent="0" algn="just" rtl="0">
              <a:buNone/>
            </a:pPr>
            <a:endParaRPr lang="da-DK" sz="2000" i="1" dirty="0"/>
          </a:p>
          <a:p>
            <a:pPr rtl="0"/>
            <a:endParaRPr lang="it-IT" sz="2000" dirty="0"/>
          </a:p>
        </p:txBody>
      </p:sp>
      <p:sp>
        <p:nvSpPr>
          <p:cNvPr id="9" name="Segnaposto numero diapositiva 8">
            <a:extLst>
              <a:ext uri="{FF2B5EF4-FFF2-40B4-BE49-F238E27FC236}">
                <a16:creationId xmlns:a16="http://schemas.microsoft.com/office/drawing/2014/main" xmlns="" id="{9A5802D8-6C81-6C4F-97CF-C1F2344EE894}"/>
              </a:ext>
            </a:extLst>
          </p:cNvPr>
          <p:cNvSpPr>
            <a:spLocks noGrp="1"/>
          </p:cNvSpPr>
          <p:nvPr>
            <p:ph type="sldNum" sz="quarter" idx="16"/>
          </p:nvPr>
        </p:nvSpPr>
        <p:spPr>
          <a:xfrm>
            <a:off x="897763" y="6335795"/>
            <a:ext cx="523240" cy="247651"/>
          </a:xfrm>
        </p:spPr>
        <p:txBody>
          <a:bodyPr rtlCol="0"/>
          <a:lstStyle/>
          <a:p>
            <a:pPr algn="l" rtl="0"/>
            <a:fld id="{294A09A9-5501-47C1-A89A-A340965A2BE2}" type="slidenum">
              <a:rPr lang="it-IT" smtClean="0"/>
              <a:pPr algn="l" rtl="0"/>
              <a:t>21</a:t>
            </a:fld>
            <a:endParaRPr lang="it-IT" dirty="0"/>
          </a:p>
        </p:txBody>
      </p:sp>
      <p:sp>
        <p:nvSpPr>
          <p:cNvPr id="18" name="Rettangolo 17">
            <a:extLst>
              <a:ext uri="{FF2B5EF4-FFF2-40B4-BE49-F238E27FC236}">
                <a16:creationId xmlns:a16="http://schemas.microsoft.com/office/drawing/2014/main" xmlns="" id="{6514BBCA-0149-4F62-A5B8-D3CDE1933BEF}"/>
              </a:ext>
            </a:extLst>
          </p:cNvPr>
          <p:cNvSpPr/>
          <p:nvPr/>
        </p:nvSpPr>
        <p:spPr>
          <a:xfrm>
            <a:off x="6244046" y="1473075"/>
            <a:ext cx="2673531" cy="4180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Segnaposto testo 13">
            <a:extLst>
              <a:ext uri="{FF2B5EF4-FFF2-40B4-BE49-F238E27FC236}">
                <a16:creationId xmlns:a16="http://schemas.microsoft.com/office/drawing/2014/main" xmlns="" id="{E7B68B17-A610-4C1C-9376-555B7BE59898}"/>
              </a:ext>
            </a:extLst>
          </p:cNvPr>
          <p:cNvSpPr txBox="1">
            <a:spLocks/>
          </p:cNvSpPr>
          <p:nvPr/>
        </p:nvSpPr>
        <p:spPr>
          <a:xfrm>
            <a:off x="897763" y="1382393"/>
            <a:ext cx="4764829" cy="404216"/>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000" b="1" dirty="0"/>
              <a:t>Durata della seconda prova</a:t>
            </a:r>
            <a:endParaRPr lang="it-IT" sz="2000" dirty="0"/>
          </a:p>
        </p:txBody>
      </p:sp>
    </p:spTree>
    <p:extLst>
      <p:ext uri="{BB962C8B-B14F-4D97-AF65-F5344CB8AC3E}">
        <p14:creationId xmlns:p14="http://schemas.microsoft.com/office/powerpoint/2010/main" val="4224405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B0230FCE-97FA-47EB-89C8-0F68A3CFC3FA}"/>
              </a:ext>
            </a:extLst>
          </p:cNvPr>
          <p:cNvSpPr>
            <a:spLocks noGrp="1"/>
          </p:cNvSpPr>
          <p:nvPr>
            <p:ph type="body" idx="1"/>
          </p:nvPr>
        </p:nvSpPr>
        <p:spPr>
          <a:xfrm>
            <a:off x="971550" y="1065947"/>
            <a:ext cx="4827178" cy="404216"/>
          </a:xfrm>
        </p:spPr>
        <p:txBody>
          <a:bodyPr>
            <a:normAutofit/>
          </a:bodyPr>
          <a:lstStyle/>
          <a:p>
            <a:r>
              <a:rPr lang="it-IT" sz="2000" b="1" dirty="0"/>
              <a:t>Casi specifici (liceo artistico)</a:t>
            </a:r>
          </a:p>
        </p:txBody>
      </p:sp>
      <p:sp>
        <p:nvSpPr>
          <p:cNvPr id="5" name="Segnaposto contenuto 4">
            <a:extLst>
              <a:ext uri="{FF2B5EF4-FFF2-40B4-BE49-F238E27FC236}">
                <a16:creationId xmlns:a16="http://schemas.microsoft.com/office/drawing/2014/main" xmlns="" id="{5F064097-4482-4EE2-95DD-6540E88E39AE}"/>
              </a:ext>
            </a:extLst>
          </p:cNvPr>
          <p:cNvSpPr>
            <a:spLocks noGrp="1"/>
          </p:cNvSpPr>
          <p:nvPr>
            <p:ph sz="half" idx="2"/>
          </p:nvPr>
        </p:nvSpPr>
        <p:spPr>
          <a:xfrm>
            <a:off x="971550" y="2011166"/>
            <a:ext cx="10552116" cy="3533074"/>
          </a:xfrm>
        </p:spPr>
        <p:txBody>
          <a:bodyPr>
            <a:normAutofit fontScale="92500" lnSpcReduction="20000"/>
          </a:bodyPr>
          <a:lstStyle/>
          <a:p>
            <a:pPr marL="0" indent="0" algn="just" rtl="0">
              <a:buNone/>
            </a:pPr>
            <a:r>
              <a:rPr lang="it-IT" sz="2200" dirty="0"/>
              <a:t>Entrando nello specifico della predisposizione della seconda prova, si osserva che, in particolare per il </a:t>
            </a:r>
            <a:r>
              <a:rPr lang="it-IT" sz="2200" b="1" dirty="0"/>
              <a:t>Liceo artistico</a:t>
            </a:r>
            <a:r>
              <a:rPr lang="it-IT" sz="2200" dirty="0"/>
              <a:t>, l’espressione riportata nei Quadri di Riferimento del Liceo artistico </a:t>
            </a:r>
            <a:r>
              <a:rPr lang="it-IT" sz="2200" i="1" dirty="0"/>
              <a:t>“durata massima tre giorni”, </a:t>
            </a:r>
            <a:r>
              <a:rPr lang="it-IT" sz="2200" dirty="0"/>
              <a:t>è da intendersi come tempo previsto per lo svolgimento della prova, così come emerso da confronto con la struttura tecnica esami di stato del Ministero dell’Istruzione nelle scorse settimane. Tale prova si compone di quattro fasi (a. schizzi preliminari e bozzetti; b. restituzione tecnico-grafica coerente con il progetto; c. realizzazione di modello o prototipo di una parte significativa del progetto; d. relazione illustrativa puntuale e motivata sulle scelte di progetto) che non possono essere ridotte o compresse e che devono essere integralmente svolte.</a:t>
            </a:r>
          </a:p>
          <a:p>
            <a:pPr marL="0" indent="0" algn="just" rtl="0">
              <a:buNone/>
            </a:pPr>
            <a:r>
              <a:rPr lang="it-IT" sz="2200" dirty="0"/>
              <a:t>È bene tenere presente che, nel caso in cui una scuola avesse operato con simulazioni inserite nel </a:t>
            </a:r>
            <a:r>
              <a:rPr lang="it-IT" sz="2200" b="1" dirty="0"/>
              <a:t>Documento del Consiglio di classe </a:t>
            </a:r>
            <a:r>
              <a:rPr lang="it-IT" sz="2200" dirty="0"/>
              <a:t>che differiscono, con riferimento alla tempistica sopra citata, dal contenuto dei Quadri di Riferimento del 2018, il Presidente di Commissione è tenuto ad </a:t>
            </a:r>
            <a:r>
              <a:rPr lang="it-IT" sz="2200" b="1" dirty="0"/>
              <a:t>attenersi alle disposizioni dell’O.M. 65/2022.</a:t>
            </a:r>
          </a:p>
          <a:p>
            <a:endParaRPr lang="it-IT" dirty="0"/>
          </a:p>
        </p:txBody>
      </p:sp>
      <p:sp>
        <p:nvSpPr>
          <p:cNvPr id="9" name="Segnaposto numero diapositiva 8">
            <a:extLst>
              <a:ext uri="{FF2B5EF4-FFF2-40B4-BE49-F238E27FC236}">
                <a16:creationId xmlns:a16="http://schemas.microsoft.com/office/drawing/2014/main" xmlns="" id="{BEEFD05F-111E-41DD-83EF-30E4F7DC21EB}"/>
              </a:ext>
            </a:extLst>
          </p:cNvPr>
          <p:cNvSpPr>
            <a:spLocks noGrp="1"/>
          </p:cNvSpPr>
          <p:nvPr>
            <p:ph type="sldNum" sz="quarter" idx="16"/>
          </p:nvPr>
        </p:nvSpPr>
        <p:spPr>
          <a:xfrm>
            <a:off x="831426" y="6333218"/>
            <a:ext cx="523240" cy="247651"/>
          </a:xfrm>
        </p:spPr>
        <p:txBody>
          <a:bodyPr/>
          <a:lstStyle/>
          <a:p>
            <a:pPr rtl="0"/>
            <a:fld id="{294A09A9-5501-47C1-A89A-A340965A2BE2}" type="slidenum">
              <a:rPr lang="it-IT" noProof="0" smtClean="0"/>
              <a:pPr rtl="0"/>
              <a:t>22</a:t>
            </a:fld>
            <a:endParaRPr lang="it-IT" noProof="0" dirty="0"/>
          </a:p>
        </p:txBody>
      </p:sp>
    </p:spTree>
    <p:extLst>
      <p:ext uri="{BB962C8B-B14F-4D97-AF65-F5344CB8AC3E}">
        <p14:creationId xmlns:p14="http://schemas.microsoft.com/office/powerpoint/2010/main" val="1291991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B0230FCE-97FA-47EB-89C8-0F68A3CFC3FA}"/>
              </a:ext>
            </a:extLst>
          </p:cNvPr>
          <p:cNvSpPr>
            <a:spLocks noGrp="1"/>
          </p:cNvSpPr>
          <p:nvPr>
            <p:ph type="body" idx="1"/>
          </p:nvPr>
        </p:nvSpPr>
        <p:spPr>
          <a:xfrm>
            <a:off x="971550" y="1065947"/>
            <a:ext cx="4827178" cy="815862"/>
          </a:xfrm>
        </p:spPr>
        <p:txBody>
          <a:bodyPr>
            <a:normAutofit/>
          </a:bodyPr>
          <a:lstStyle/>
          <a:p>
            <a:r>
              <a:rPr lang="it-IT" sz="2000" b="1" dirty="0"/>
              <a:t>Casi specifici (liceo linguistico)</a:t>
            </a:r>
          </a:p>
          <a:p>
            <a:r>
              <a:rPr lang="it-IT" sz="2000" dirty="0">
                <a:solidFill>
                  <a:schemeClr val="bg1"/>
                </a:solidFill>
              </a:rPr>
              <a:t>(FAQ  M.I.)</a:t>
            </a:r>
          </a:p>
          <a:p>
            <a:endParaRPr lang="it-IT" sz="2000" b="1" dirty="0"/>
          </a:p>
        </p:txBody>
      </p:sp>
      <p:sp>
        <p:nvSpPr>
          <p:cNvPr id="5" name="Segnaposto contenuto 4">
            <a:extLst>
              <a:ext uri="{FF2B5EF4-FFF2-40B4-BE49-F238E27FC236}">
                <a16:creationId xmlns:a16="http://schemas.microsoft.com/office/drawing/2014/main" xmlns="" id="{5F064097-4482-4EE2-95DD-6540E88E39AE}"/>
              </a:ext>
            </a:extLst>
          </p:cNvPr>
          <p:cNvSpPr>
            <a:spLocks noGrp="1"/>
          </p:cNvSpPr>
          <p:nvPr>
            <p:ph sz="half" idx="2"/>
          </p:nvPr>
        </p:nvSpPr>
        <p:spPr>
          <a:xfrm>
            <a:off x="971550" y="2088498"/>
            <a:ext cx="10552116" cy="3533074"/>
          </a:xfrm>
        </p:spPr>
        <p:txBody>
          <a:bodyPr>
            <a:normAutofit lnSpcReduction="10000"/>
          </a:bodyPr>
          <a:lstStyle/>
          <a:p>
            <a:pPr marL="0" indent="0" algn="just">
              <a:buNone/>
            </a:pPr>
            <a:r>
              <a:rPr lang="it-IT" sz="2000" dirty="0"/>
              <a:t>I </a:t>
            </a:r>
            <a:r>
              <a:rPr lang="it-IT" sz="2000" b="1" dirty="0"/>
              <a:t>due testi scritti </a:t>
            </a:r>
            <a:r>
              <a:rPr lang="it-IT" sz="2000" dirty="0"/>
              <a:t>previsti dai relativi Quadri di Riferimento adottati con D.M. 769/2018 sia per la comprensione sia per la produzione NON sono alternativi fra loro ma </a:t>
            </a:r>
            <a:r>
              <a:rPr lang="it-IT" sz="2000" b="1" dirty="0"/>
              <a:t>devono essere svolti entrambi</a:t>
            </a:r>
            <a:r>
              <a:rPr lang="it-IT" sz="2000" dirty="0"/>
              <a:t>.</a:t>
            </a:r>
          </a:p>
          <a:p>
            <a:pPr marL="0" indent="0" algn="just">
              <a:buNone/>
            </a:pPr>
            <a:r>
              <a:rPr lang="it-IT" sz="2000" dirty="0"/>
              <a:t>I citati Quadri di Riferimento prevedono infatti che la prova si </a:t>
            </a:r>
            <a:r>
              <a:rPr lang="it-IT" sz="2000" b="0" i="0" dirty="0">
                <a:effectLst/>
              </a:rPr>
              <a:t>articoli in due parti:</a:t>
            </a:r>
            <a:r>
              <a:rPr lang="it-IT" sz="2000" dirty="0"/>
              <a:t/>
            </a:r>
            <a:br>
              <a:rPr lang="it-IT" sz="2000" dirty="0"/>
            </a:br>
            <a:r>
              <a:rPr lang="it-IT" sz="2000" b="0" i="0" dirty="0">
                <a:effectLst/>
              </a:rPr>
              <a:t>a) </a:t>
            </a:r>
            <a:r>
              <a:rPr lang="it-IT" sz="2000" b="0" i="0" u="sng" dirty="0">
                <a:effectLst/>
              </a:rPr>
              <a:t>comprensione di due testi scritti</a:t>
            </a:r>
            <a:r>
              <a:rPr lang="it-IT" sz="2000" b="0" i="0" dirty="0">
                <a:effectLst/>
              </a:rPr>
              <a:t>, uno di genere letterario e uno di genere non letterario, complessivamente di 1.000 parole (10% in più o in meno) con risposte a 15 domande aperte e/o chiuse; il numero complessivo di parole può essere inferiore nel caso in cui il testo letterario sia un testo poetico; </a:t>
            </a:r>
            <a:r>
              <a:rPr lang="it-IT" sz="2000" dirty="0"/>
              <a:t>i</a:t>
            </a:r>
            <a:r>
              <a:rPr lang="it-IT" sz="2000" b="0" i="0" dirty="0">
                <a:effectLst/>
              </a:rPr>
              <a:t>l numero di domande è un numero complessivo riferito ai due testi.</a:t>
            </a:r>
            <a:r>
              <a:rPr lang="it-IT" sz="2000" dirty="0"/>
              <a:t/>
            </a:r>
            <a:br>
              <a:rPr lang="it-IT" sz="2000" dirty="0"/>
            </a:br>
            <a:r>
              <a:rPr lang="it-IT" sz="2000" b="0" i="0" dirty="0">
                <a:effectLst/>
              </a:rPr>
              <a:t>b) </a:t>
            </a:r>
            <a:r>
              <a:rPr lang="it-IT" sz="2000" b="0" i="0" u="sng" dirty="0">
                <a:effectLst/>
              </a:rPr>
              <a:t>produzione di due testi scritti</a:t>
            </a:r>
            <a:r>
              <a:rPr lang="it-IT" sz="2000" b="0" i="0" dirty="0">
                <a:effectLst/>
              </a:rPr>
              <a:t>, uno di tipo argomentativo e l’altro di tipo narrativo o descrittivo (ad esempio: saggio, articolo, recensione, relazione, e così via), ciascuno della lunghezza di circa 300 parole.</a:t>
            </a:r>
            <a:endParaRPr lang="it-IT" sz="2000" dirty="0"/>
          </a:p>
        </p:txBody>
      </p:sp>
      <p:sp>
        <p:nvSpPr>
          <p:cNvPr id="9" name="Segnaposto numero diapositiva 8">
            <a:extLst>
              <a:ext uri="{FF2B5EF4-FFF2-40B4-BE49-F238E27FC236}">
                <a16:creationId xmlns:a16="http://schemas.microsoft.com/office/drawing/2014/main" xmlns="" id="{BEEFD05F-111E-41DD-83EF-30E4F7DC21EB}"/>
              </a:ext>
            </a:extLst>
          </p:cNvPr>
          <p:cNvSpPr>
            <a:spLocks noGrp="1"/>
          </p:cNvSpPr>
          <p:nvPr>
            <p:ph type="sldNum" sz="quarter" idx="16"/>
          </p:nvPr>
        </p:nvSpPr>
        <p:spPr>
          <a:xfrm>
            <a:off x="971550" y="6394603"/>
            <a:ext cx="523240" cy="247651"/>
          </a:xfrm>
        </p:spPr>
        <p:txBody>
          <a:bodyPr/>
          <a:lstStyle/>
          <a:p>
            <a:pPr rtl="0"/>
            <a:fld id="{294A09A9-5501-47C1-A89A-A340965A2BE2}" type="slidenum">
              <a:rPr lang="it-IT" noProof="0" smtClean="0"/>
              <a:pPr rtl="0"/>
              <a:t>23</a:t>
            </a:fld>
            <a:endParaRPr lang="it-IT" noProof="0" dirty="0"/>
          </a:p>
        </p:txBody>
      </p:sp>
    </p:spTree>
    <p:extLst>
      <p:ext uri="{BB962C8B-B14F-4D97-AF65-F5344CB8AC3E}">
        <p14:creationId xmlns:p14="http://schemas.microsoft.com/office/powerpoint/2010/main" val="228269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51095F94-9353-4B0C-B3EC-F66CFCFF5C43}"/>
              </a:ext>
            </a:extLst>
          </p:cNvPr>
          <p:cNvSpPr>
            <a:spLocks noGrp="1"/>
          </p:cNvSpPr>
          <p:nvPr>
            <p:ph type="title"/>
          </p:nvPr>
        </p:nvSpPr>
        <p:spPr>
          <a:xfrm>
            <a:off x="952499" y="948973"/>
            <a:ext cx="6948243" cy="448188"/>
          </a:xfrm>
        </p:spPr>
        <p:txBody>
          <a:bodyPr>
            <a:noAutofit/>
          </a:bodyPr>
          <a:lstStyle/>
          <a:p>
            <a:r>
              <a:rPr lang="it-IT" sz="2000" spc="0" dirty="0">
                <a:solidFill>
                  <a:schemeClr val="tx2"/>
                </a:solidFill>
                <a:ea typeface="+mn-ea"/>
                <a:cs typeface="+mn-cs"/>
              </a:rPr>
              <a:t>Precisazioni per la seconda prova nei licei coreutici e musicali</a:t>
            </a:r>
          </a:p>
        </p:txBody>
      </p:sp>
      <p:sp>
        <p:nvSpPr>
          <p:cNvPr id="4" name="Segnaposto testo 3">
            <a:extLst>
              <a:ext uri="{FF2B5EF4-FFF2-40B4-BE49-F238E27FC236}">
                <a16:creationId xmlns:a16="http://schemas.microsoft.com/office/drawing/2014/main" xmlns="" id="{67C975D8-B10A-4CAA-ACA3-1CF65C0B6728}"/>
              </a:ext>
            </a:extLst>
          </p:cNvPr>
          <p:cNvSpPr>
            <a:spLocks noGrp="1"/>
          </p:cNvSpPr>
          <p:nvPr>
            <p:ph type="body" sz="quarter" idx="11"/>
          </p:nvPr>
        </p:nvSpPr>
        <p:spPr>
          <a:xfrm>
            <a:off x="952499" y="2136961"/>
            <a:ext cx="4572001" cy="3352533"/>
          </a:xfrm>
        </p:spPr>
        <p:txBody>
          <a:bodyPr/>
          <a:lstStyle/>
          <a:p>
            <a:pPr algn="just"/>
            <a:r>
              <a:rPr lang="it-IT" dirty="0"/>
              <a:t>«</a:t>
            </a:r>
            <a:r>
              <a:rPr lang="it-IT" i="1" dirty="0"/>
              <a:t>Nei </a:t>
            </a:r>
            <a:r>
              <a:rPr lang="it-IT" b="1" i="1" dirty="0"/>
              <a:t>licei coreutici, </a:t>
            </a:r>
            <a:r>
              <a:rPr lang="it-IT" i="1" dirty="0"/>
              <a:t>al fine di consentire all'intera commissione di assistere alle esibizioni collettive della sezione di danza classica e della sezione di danza contemporanea, si procede prima alla </a:t>
            </a:r>
            <a:r>
              <a:rPr lang="it-IT" b="1" i="1" dirty="0"/>
              <a:t>esibizione collettiva </a:t>
            </a:r>
            <a:r>
              <a:rPr lang="it-IT" i="1" dirty="0"/>
              <a:t>della sezione di </a:t>
            </a:r>
            <a:r>
              <a:rPr lang="it-IT" b="1" i="1" dirty="0"/>
              <a:t>danza classica </a:t>
            </a:r>
            <a:r>
              <a:rPr lang="it-IT" i="1" dirty="0"/>
              <a:t>e dopo due ore all'</a:t>
            </a:r>
            <a:r>
              <a:rPr lang="it-IT" b="1" i="1" dirty="0"/>
              <a:t>esibizione collettiva </a:t>
            </a:r>
            <a:r>
              <a:rPr lang="it-IT" i="1" dirty="0"/>
              <a:t>della sezione di </a:t>
            </a:r>
            <a:r>
              <a:rPr lang="it-IT" b="1" i="1" dirty="0"/>
              <a:t>danza contemporanea.</a:t>
            </a:r>
          </a:p>
          <a:p>
            <a:pPr algn="just"/>
            <a:r>
              <a:rPr lang="it-IT" i="1" dirty="0"/>
              <a:t>I candidati che hanno effettuato l'esibizione collettiva di danza classica procedono, subito dopo sotto adeguata vigilanza, alla </a:t>
            </a:r>
            <a:r>
              <a:rPr lang="it-IT" b="1" i="1" dirty="0"/>
              <a:t>stesura della relazione accompagnatoria</a:t>
            </a:r>
            <a:r>
              <a:rPr lang="it-IT" i="1" dirty="0"/>
              <a:t> e analogamente fanno i candidati della sezione di danza contemporanea</a:t>
            </a:r>
            <a:r>
              <a:rPr lang="it-IT" dirty="0"/>
              <a:t>» </a:t>
            </a:r>
            <a:r>
              <a:rPr lang="da-DK" b="1" dirty="0"/>
              <a:t>(O.M. 65/2022, art. 20, c. 8)</a:t>
            </a:r>
            <a:r>
              <a:rPr lang="it-IT" dirty="0"/>
              <a:t>.</a:t>
            </a:r>
          </a:p>
        </p:txBody>
      </p:sp>
      <p:sp>
        <p:nvSpPr>
          <p:cNvPr id="9" name="Segnaposto testo 3">
            <a:extLst>
              <a:ext uri="{FF2B5EF4-FFF2-40B4-BE49-F238E27FC236}">
                <a16:creationId xmlns:a16="http://schemas.microsoft.com/office/drawing/2014/main" xmlns="" id="{DB460878-FA40-4D89-B6FC-6F57AE7BC2FD}"/>
              </a:ext>
            </a:extLst>
          </p:cNvPr>
          <p:cNvSpPr txBox="1">
            <a:spLocks/>
          </p:cNvSpPr>
          <p:nvPr/>
        </p:nvSpPr>
        <p:spPr>
          <a:xfrm flipH="1">
            <a:off x="5676900" y="1974574"/>
            <a:ext cx="5229639" cy="419585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11" name="Segnaposto testo 3">
            <a:extLst>
              <a:ext uri="{FF2B5EF4-FFF2-40B4-BE49-F238E27FC236}">
                <a16:creationId xmlns:a16="http://schemas.microsoft.com/office/drawing/2014/main" xmlns="" id="{C7AEDB55-7716-4054-81C5-2BE53D199E5F}"/>
              </a:ext>
            </a:extLst>
          </p:cNvPr>
          <p:cNvSpPr txBox="1">
            <a:spLocks/>
          </p:cNvSpPr>
          <p:nvPr/>
        </p:nvSpPr>
        <p:spPr>
          <a:xfrm flipH="1">
            <a:off x="6586332" y="2136961"/>
            <a:ext cx="4653169" cy="361291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dirty="0"/>
              <a:t>«</a:t>
            </a:r>
            <a:r>
              <a:rPr lang="it-IT" b="1" i="1" dirty="0"/>
              <a:t>Nei licei sia musicali sia coreutici</a:t>
            </a:r>
            <a:r>
              <a:rPr lang="it-IT" i="1" dirty="0"/>
              <a:t>, qualora necessario, al fine di assicurare il regolare svolgimento dell'esame, con decisione motivata del presidente, la seconda parte della seconda prova può svolgersi </a:t>
            </a:r>
            <a:r>
              <a:rPr lang="it-IT" b="1" i="1" dirty="0"/>
              <a:t>in due o più giorni </a:t>
            </a:r>
            <a:r>
              <a:rPr lang="it-IT" i="1" dirty="0"/>
              <a:t>con convocazione dei candidati, per tipologia di strumento nei licei musicali e per tipologia di danza nei licei coreutici</a:t>
            </a:r>
            <a:r>
              <a:rPr lang="it-IT" dirty="0"/>
              <a:t>» </a:t>
            </a:r>
            <a:r>
              <a:rPr lang="da-DK" sz="1600" b="1" dirty="0"/>
              <a:t>(O.M. 65/2022, art. 20, c. 9)</a:t>
            </a:r>
            <a:r>
              <a:rPr lang="it-IT" dirty="0"/>
              <a:t>.</a:t>
            </a:r>
            <a:r>
              <a:rPr lang="it-IT" i="1" dirty="0"/>
              <a:t> </a:t>
            </a:r>
          </a:p>
          <a:p>
            <a:pPr algn="just"/>
            <a:r>
              <a:rPr lang="it-IT" i="1" dirty="0"/>
              <a:t>«Per lo svolgimento della </a:t>
            </a:r>
            <a:r>
              <a:rPr lang="it-IT" b="1" i="1" dirty="0"/>
              <a:t>seconda parte della prova d'esame (esecuzione individuale) </a:t>
            </a:r>
            <a:r>
              <a:rPr lang="it-IT" i="1" dirty="0"/>
              <a:t>non è consentita l'esecuzione di passi a due /duetti, essendo già stata offerta al candidato la possibilità di esibirsi in una performance collettiva della prima parte della prova</a:t>
            </a:r>
            <a:r>
              <a:rPr lang="it-IT" dirty="0"/>
              <a:t>» </a:t>
            </a:r>
            <a:r>
              <a:rPr lang="da-DK" sz="1400" b="1" dirty="0"/>
              <a:t>(O.M. 65/2022, art. 20, c. 9)</a:t>
            </a:r>
            <a:r>
              <a:rPr lang="it-IT" dirty="0"/>
              <a:t>.</a:t>
            </a:r>
          </a:p>
          <a:p>
            <a:pPr algn="just"/>
            <a:endParaRPr lang="it-IT" dirty="0"/>
          </a:p>
          <a:p>
            <a:pPr algn="just"/>
            <a:r>
              <a:rPr lang="it-IT" dirty="0"/>
              <a:t>  </a:t>
            </a:r>
          </a:p>
        </p:txBody>
      </p:sp>
      <p:sp>
        <p:nvSpPr>
          <p:cNvPr id="8" name="Segnaposto numero diapositiva 7">
            <a:extLst>
              <a:ext uri="{FF2B5EF4-FFF2-40B4-BE49-F238E27FC236}">
                <a16:creationId xmlns:a16="http://schemas.microsoft.com/office/drawing/2014/main" xmlns="" id="{D1AF6F4D-A70E-4999-BF43-B169AD1A53DD}"/>
              </a:ext>
            </a:extLst>
          </p:cNvPr>
          <p:cNvSpPr>
            <a:spLocks noGrp="1"/>
          </p:cNvSpPr>
          <p:nvPr>
            <p:ph type="sldNum" sz="quarter" idx="16"/>
          </p:nvPr>
        </p:nvSpPr>
        <p:spPr>
          <a:xfrm>
            <a:off x="821828" y="6393373"/>
            <a:ext cx="523240" cy="247651"/>
          </a:xfrm>
        </p:spPr>
        <p:txBody>
          <a:bodyPr/>
          <a:lstStyle/>
          <a:p>
            <a:pPr rtl="0"/>
            <a:fld id="{294A09A9-5501-47C1-A89A-A340965A2BE2}" type="slidenum">
              <a:rPr lang="it-IT" noProof="0" smtClean="0"/>
              <a:pPr rtl="0"/>
              <a:t>24</a:t>
            </a:fld>
            <a:endParaRPr lang="it-IT" noProof="0" dirty="0"/>
          </a:p>
        </p:txBody>
      </p:sp>
    </p:spTree>
    <p:extLst>
      <p:ext uri="{BB962C8B-B14F-4D97-AF65-F5344CB8AC3E}">
        <p14:creationId xmlns:p14="http://schemas.microsoft.com/office/powerpoint/2010/main" val="529914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294EA21C-1BAD-418E-9003-4CF8CF7E1DFF}"/>
              </a:ext>
            </a:extLst>
          </p:cNvPr>
          <p:cNvSpPr>
            <a:spLocks noGrp="1"/>
          </p:cNvSpPr>
          <p:nvPr>
            <p:ph type="title"/>
          </p:nvPr>
        </p:nvSpPr>
        <p:spPr>
          <a:xfrm>
            <a:off x="977344" y="1027080"/>
            <a:ext cx="4941477" cy="403390"/>
          </a:xfrm>
        </p:spPr>
        <p:txBody>
          <a:bodyPr>
            <a:normAutofit/>
          </a:bodyPr>
          <a:lstStyle/>
          <a:p>
            <a:r>
              <a:rPr lang="it-IT" sz="2000" spc="0" dirty="0">
                <a:solidFill>
                  <a:schemeClr val="tx2"/>
                </a:solidFill>
                <a:ea typeface="+mn-ea"/>
                <a:cs typeface="+mn-cs"/>
              </a:rPr>
              <a:t>Percorsi di istruzione professionale</a:t>
            </a:r>
            <a:endParaRPr lang="it-IT" dirty="0"/>
          </a:p>
        </p:txBody>
      </p:sp>
      <p:sp>
        <p:nvSpPr>
          <p:cNvPr id="4" name="Segnaposto testo 3">
            <a:extLst>
              <a:ext uri="{FF2B5EF4-FFF2-40B4-BE49-F238E27FC236}">
                <a16:creationId xmlns:a16="http://schemas.microsoft.com/office/drawing/2014/main" xmlns="" id="{0900D563-5CD2-4D35-8330-EFF1C0B9861C}"/>
              </a:ext>
            </a:extLst>
          </p:cNvPr>
          <p:cNvSpPr>
            <a:spLocks noGrp="1"/>
          </p:cNvSpPr>
          <p:nvPr>
            <p:ph type="body" sz="quarter" idx="11"/>
          </p:nvPr>
        </p:nvSpPr>
        <p:spPr>
          <a:xfrm>
            <a:off x="977344" y="2289363"/>
            <a:ext cx="4363281" cy="2795232"/>
          </a:xfrm>
        </p:spPr>
        <p:txBody>
          <a:bodyPr/>
          <a:lstStyle/>
          <a:p>
            <a:pPr algn="just"/>
            <a:r>
              <a:rPr lang="it-IT" sz="1800" dirty="0"/>
              <a:t>La seconda prova ha </a:t>
            </a:r>
            <a:r>
              <a:rPr lang="it-IT" sz="1800" dirty="0">
                <a:latin typeface="+mj-lt"/>
              </a:rPr>
              <a:t>carattere</a:t>
            </a:r>
            <a:r>
              <a:rPr lang="it-IT" sz="1800" dirty="0"/>
              <a:t> pratico ed è tesa ad accertare le competenze professionali acquisite dal candidato. </a:t>
            </a:r>
          </a:p>
          <a:p>
            <a:pPr algn="just"/>
            <a:endParaRPr lang="it-IT" sz="1800" dirty="0"/>
          </a:p>
          <a:p>
            <a:pPr algn="just"/>
            <a:r>
              <a:rPr lang="it-IT" sz="1800" dirty="0"/>
              <a:t>Per l'anno scolastico 2021-22, l'intera prova è predisposta dai docenti dell'istituzione scolastica con le modalità di cui all’art. 20 commi 2 e 3 </a:t>
            </a:r>
            <a:r>
              <a:rPr lang="it-IT" sz="1800" b="1" dirty="0"/>
              <a:t>dell’ O.M. 65/2022.</a:t>
            </a:r>
          </a:p>
          <a:p>
            <a:pPr algn="just"/>
            <a:endParaRPr lang="it-IT" sz="1800" dirty="0"/>
          </a:p>
        </p:txBody>
      </p:sp>
      <p:sp>
        <p:nvSpPr>
          <p:cNvPr id="9" name="CasellaDiTesto 8">
            <a:extLst>
              <a:ext uri="{FF2B5EF4-FFF2-40B4-BE49-F238E27FC236}">
                <a16:creationId xmlns:a16="http://schemas.microsoft.com/office/drawing/2014/main" xmlns="" id="{F53E7429-9920-42C1-9CFF-EAFC9A8EB268}"/>
              </a:ext>
            </a:extLst>
          </p:cNvPr>
          <p:cNvSpPr txBox="1"/>
          <p:nvPr/>
        </p:nvSpPr>
        <p:spPr>
          <a:xfrm>
            <a:off x="5918821" y="2289363"/>
            <a:ext cx="6082748" cy="1477328"/>
          </a:xfrm>
          <a:prstGeom prst="rect">
            <a:avLst/>
          </a:prstGeom>
          <a:noFill/>
        </p:spPr>
        <p:txBody>
          <a:bodyPr wrap="square">
            <a:spAutoFit/>
          </a:bodyPr>
          <a:lstStyle/>
          <a:p>
            <a:pPr algn="just"/>
            <a:r>
              <a:rPr lang="it-IT" dirty="0">
                <a:solidFill>
                  <a:schemeClr val="bg1"/>
                </a:solidFill>
              </a:rPr>
              <a:t>Nei percorsi di secondo livello di istruzione professionale la </a:t>
            </a:r>
            <a:r>
              <a:rPr lang="it-IT" dirty="0">
                <a:solidFill>
                  <a:schemeClr val="bg1"/>
                </a:solidFill>
                <a:latin typeface="+mj-lt"/>
              </a:rPr>
              <a:t>Commissione</a:t>
            </a:r>
            <a:r>
              <a:rPr lang="it-IT" dirty="0">
                <a:solidFill>
                  <a:schemeClr val="bg1"/>
                </a:solidFill>
              </a:rPr>
              <a:t> d'esame tiene conto, del percorso di studio personalizzato (PSP) formalizzato nel patto formativo individuale (PFI), privilegiando tipologie funzionali alla specificità dell'utenza.</a:t>
            </a:r>
          </a:p>
        </p:txBody>
      </p:sp>
      <p:sp>
        <p:nvSpPr>
          <p:cNvPr id="2" name="Segnaposto numero diapositiva 1">
            <a:extLst>
              <a:ext uri="{FF2B5EF4-FFF2-40B4-BE49-F238E27FC236}">
                <a16:creationId xmlns:a16="http://schemas.microsoft.com/office/drawing/2014/main" xmlns="" id="{86019426-A4D6-499E-A96F-C950E0B385D3}"/>
              </a:ext>
            </a:extLst>
          </p:cNvPr>
          <p:cNvSpPr>
            <a:spLocks noGrp="1"/>
          </p:cNvSpPr>
          <p:nvPr>
            <p:ph type="sldNum" sz="quarter" idx="16"/>
          </p:nvPr>
        </p:nvSpPr>
        <p:spPr>
          <a:xfrm>
            <a:off x="715724" y="6346878"/>
            <a:ext cx="523240" cy="247651"/>
          </a:xfrm>
        </p:spPr>
        <p:txBody>
          <a:bodyPr/>
          <a:lstStyle/>
          <a:p>
            <a:pPr rtl="0"/>
            <a:fld id="{294A09A9-5501-47C1-A89A-A340965A2BE2}" type="slidenum">
              <a:rPr lang="it-IT" noProof="0" smtClean="0"/>
              <a:pPr rtl="0"/>
              <a:t>25</a:t>
            </a:fld>
            <a:endParaRPr lang="it-IT" noProof="0" dirty="0"/>
          </a:p>
        </p:txBody>
      </p:sp>
    </p:spTree>
    <p:extLst>
      <p:ext uri="{BB962C8B-B14F-4D97-AF65-F5344CB8AC3E}">
        <p14:creationId xmlns:p14="http://schemas.microsoft.com/office/powerpoint/2010/main" val="3964164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xmlns="" id="{8F1AA8C7-744E-46B3-9579-8EE3DB12D1FD}"/>
              </a:ext>
            </a:extLst>
          </p:cNvPr>
          <p:cNvSpPr>
            <a:spLocks noGrp="1"/>
          </p:cNvSpPr>
          <p:nvPr>
            <p:ph type="sldNum" sz="quarter" idx="16"/>
          </p:nvPr>
        </p:nvSpPr>
        <p:spPr>
          <a:xfrm>
            <a:off x="897763" y="6474377"/>
            <a:ext cx="523240" cy="247651"/>
          </a:xfrm>
        </p:spPr>
        <p:txBody>
          <a:bodyPr/>
          <a:lstStyle/>
          <a:p>
            <a:pPr rtl="0"/>
            <a:fld id="{294A09A9-5501-47C1-A89A-A340965A2BE2}" type="slidenum">
              <a:rPr lang="it-IT" noProof="0" smtClean="0"/>
              <a:pPr rtl="0"/>
              <a:t>26</a:t>
            </a:fld>
            <a:endParaRPr lang="it-IT" noProof="0" dirty="0"/>
          </a:p>
        </p:txBody>
      </p:sp>
      <p:sp>
        <p:nvSpPr>
          <p:cNvPr id="8" name="Titolo 1">
            <a:extLst>
              <a:ext uri="{FF2B5EF4-FFF2-40B4-BE49-F238E27FC236}">
                <a16:creationId xmlns:a16="http://schemas.microsoft.com/office/drawing/2014/main" xmlns="" id="{BC7769A1-624F-4E74-A7FA-DE7C4BD351B2}"/>
              </a:ext>
            </a:extLst>
          </p:cNvPr>
          <p:cNvSpPr>
            <a:spLocks noGrp="1"/>
          </p:cNvSpPr>
          <p:nvPr>
            <p:ph type="body" sz="quarter" idx="11"/>
          </p:nvPr>
        </p:nvSpPr>
        <p:spPr>
          <a:xfrm>
            <a:off x="458103" y="1999510"/>
            <a:ext cx="11502886" cy="4385792"/>
          </a:xfrm>
        </p:spPr>
        <p:txBody>
          <a:bodyPr/>
          <a:lstStyle/>
          <a:p>
            <a:pPr algn="just"/>
            <a:r>
              <a:rPr lang="it-IT" sz="1800" dirty="0">
                <a:solidFill>
                  <a:schemeClr val="bg1"/>
                </a:solidFill>
              </a:rPr>
              <a:t>È consentito l’uso delle </a:t>
            </a:r>
            <a:r>
              <a:rPr lang="it-IT" sz="1800" b="1" dirty="0">
                <a:solidFill>
                  <a:srgbClr val="0070C0"/>
                </a:solidFill>
              </a:rPr>
              <a:t>calcolatrici scientifiche e/o grafiche </a:t>
            </a:r>
            <a:r>
              <a:rPr lang="it-IT" sz="1800" dirty="0">
                <a:solidFill>
                  <a:schemeClr val="bg1"/>
                </a:solidFill>
              </a:rPr>
              <a:t>elencate in allegato alla </a:t>
            </a:r>
            <a:r>
              <a:rPr lang="it-IT" sz="1800" u="sng" dirty="0">
                <a:solidFill>
                  <a:schemeClr val="bg1"/>
                </a:solidFill>
              </a:rPr>
              <a:t>nota M.I. DGOSV n. 5641 del 30-3-2018</a:t>
            </a:r>
            <a:r>
              <a:rPr lang="it-IT" sz="1800" dirty="0">
                <a:solidFill>
                  <a:schemeClr val="bg1"/>
                </a:solidFill>
              </a:rPr>
              <a:t>, aggiornata  con </a:t>
            </a:r>
            <a:r>
              <a:rPr lang="it-IT" sz="1800" u="sng" dirty="0">
                <a:solidFill>
                  <a:schemeClr val="bg1"/>
                </a:solidFill>
              </a:rPr>
              <a:t>nota </a:t>
            </a:r>
            <a:r>
              <a:rPr lang="it-IT" sz="1800" u="sng" dirty="0"/>
              <a:t>M.I. </a:t>
            </a:r>
            <a:r>
              <a:rPr lang="it-IT" sz="1800" u="sng" dirty="0">
                <a:solidFill>
                  <a:schemeClr val="bg1"/>
                </a:solidFill>
              </a:rPr>
              <a:t>DGOSV </a:t>
            </a:r>
            <a:r>
              <a:rPr lang="it-IT" sz="1800" u="sng" dirty="0"/>
              <a:t>n. 22274 del </a:t>
            </a:r>
            <a:r>
              <a:rPr lang="it-IT" sz="1800" u="sng" dirty="0">
                <a:solidFill>
                  <a:schemeClr val="bg1"/>
                </a:solidFill>
              </a:rPr>
              <a:t>30-10-2019 </a:t>
            </a:r>
            <a:r>
              <a:rPr lang="it-IT" sz="1800" dirty="0">
                <a:solidFill>
                  <a:schemeClr val="bg1"/>
                </a:solidFill>
              </a:rPr>
              <a:t>e con </a:t>
            </a:r>
            <a:r>
              <a:rPr lang="it-IT" sz="1800" u="sng" dirty="0">
                <a:solidFill>
                  <a:schemeClr val="bg1"/>
                </a:solidFill>
              </a:rPr>
              <a:t>nota </a:t>
            </a:r>
            <a:r>
              <a:rPr lang="it-IT" sz="1800" u="sng" dirty="0"/>
              <a:t>M.I. </a:t>
            </a:r>
            <a:r>
              <a:rPr lang="it-IT" sz="1800" u="sng" dirty="0">
                <a:solidFill>
                  <a:schemeClr val="bg1"/>
                </a:solidFill>
              </a:rPr>
              <a:t>DGOSV n. 7673 del 25-3-2022</a:t>
            </a:r>
            <a:r>
              <a:rPr lang="it-IT" sz="1800" dirty="0">
                <a:solidFill>
                  <a:schemeClr val="bg1"/>
                </a:solidFill>
              </a:rPr>
              <a:t>. «</a:t>
            </a:r>
            <a:r>
              <a:rPr lang="it-IT" sz="1800" i="1" dirty="0">
                <a:solidFill>
                  <a:schemeClr val="bg1"/>
                </a:solidFill>
              </a:rPr>
              <a:t>Per consentire alla commissione d'esame il controllo dei dispositivi in uso, i candidati che intendono avvalersi della calcolatrice devono consegnarla alla commissione in occasione dello svolgimento della prima prova scritta</a:t>
            </a:r>
            <a:r>
              <a:rPr lang="it-IT" sz="1800" dirty="0">
                <a:solidFill>
                  <a:schemeClr val="bg1"/>
                </a:solidFill>
              </a:rPr>
              <a:t>» </a:t>
            </a:r>
            <a:r>
              <a:rPr lang="it-IT" sz="1800" b="1" dirty="0">
                <a:solidFill>
                  <a:schemeClr val="bg1"/>
                </a:solidFill>
              </a:rPr>
              <a:t>(O.M. 65/2022, art. 20, c. 11). </a:t>
            </a:r>
          </a:p>
          <a:p>
            <a:pPr algn="just"/>
            <a:r>
              <a:rPr lang="it-IT" sz="1800" i="1" dirty="0">
                <a:effectLst/>
                <a:ea typeface="Times New Roman" panose="02020603050405020304" pitchFamily="18" charset="0"/>
                <a:cs typeface="Times New Roman" panose="02020603050405020304" pitchFamily="18" charset="0"/>
              </a:rPr>
              <a:t>«Negli istituti che mettono a disposizione delle commissioni e dei candidati i materiali e le necessarie </a:t>
            </a:r>
            <a:r>
              <a:rPr lang="it-IT" sz="1800" b="1" i="1" dirty="0">
                <a:solidFill>
                  <a:srgbClr val="0070C0"/>
                </a:solidFill>
                <a:effectLst/>
                <a:ea typeface="Times New Roman" panose="02020603050405020304" pitchFamily="18" charset="0"/>
                <a:cs typeface="Times New Roman" panose="02020603050405020304" pitchFamily="18" charset="0"/>
              </a:rPr>
              <a:t>attrezzature informatiche e laboratoriali </a:t>
            </a:r>
            <a:r>
              <a:rPr lang="it-IT" sz="1800" i="1" dirty="0">
                <a:effectLst/>
                <a:ea typeface="Times New Roman" panose="02020603050405020304" pitchFamily="18" charset="0"/>
                <a:cs typeface="Times New Roman" panose="02020603050405020304" pitchFamily="18" charset="0"/>
              </a:rPr>
              <a:t>(con esclusione di internet), è possibile effettuare la prova progettuale (per esempio, di Progettazione, costruzioni e impianti e di analoghe discipline) avvalendosi del </a:t>
            </a:r>
            <a:r>
              <a:rPr lang="it-IT" sz="1800" i="1" u="sng" dirty="0">
                <a:effectLst/>
                <a:ea typeface="Times New Roman" panose="02020603050405020304" pitchFamily="18" charset="0"/>
                <a:cs typeface="Times New Roman" panose="02020603050405020304" pitchFamily="18" charset="0"/>
              </a:rPr>
              <a:t>CAD</a:t>
            </a:r>
            <a:r>
              <a:rPr lang="it-IT" sz="1800" i="1" dirty="0">
                <a:effectLst/>
                <a:ea typeface="Times New Roman" panose="02020603050405020304" pitchFamily="18" charset="0"/>
                <a:cs typeface="Times New Roman" panose="02020603050405020304" pitchFamily="18" charset="0"/>
              </a:rPr>
              <a:t>. </a:t>
            </a:r>
            <a:r>
              <a:rPr lang="it-IT" sz="1800" b="1" i="1" dirty="0">
                <a:effectLst/>
                <a:ea typeface="Times New Roman" panose="02020603050405020304" pitchFamily="18" charset="0"/>
                <a:cs typeface="Times New Roman" panose="02020603050405020304" pitchFamily="18" charset="0"/>
              </a:rPr>
              <a:t>È opportuno che tutti i candidati della stessa classe eseguano la prova secondo le medesime modalità operative</a:t>
            </a:r>
            <a:r>
              <a:rPr lang="it-IT" sz="1800" b="1" i="1" dirty="0">
                <a:ea typeface="Times New Roman" panose="02020603050405020304" pitchFamily="18" charset="0"/>
                <a:cs typeface="Times New Roman" panose="02020603050405020304" pitchFamily="18" charset="0"/>
              </a:rPr>
              <a:t>»</a:t>
            </a:r>
            <a:r>
              <a:rPr lang="it-IT" sz="1800" i="1" dirty="0">
                <a:effectLst/>
                <a:ea typeface="Times New Roman" panose="02020603050405020304" pitchFamily="18" charset="0"/>
                <a:cs typeface="Times New Roman" panose="02020603050405020304" pitchFamily="18" charset="0"/>
              </a:rPr>
              <a:t> </a:t>
            </a:r>
            <a:r>
              <a:rPr lang="it-IT" sz="1800" dirty="0">
                <a:effectLst/>
                <a:ea typeface="Times New Roman" panose="02020603050405020304" pitchFamily="18" charset="0"/>
                <a:cs typeface="Times New Roman" panose="02020603050405020304" pitchFamily="18" charset="0"/>
              </a:rPr>
              <a:t>(</a:t>
            </a:r>
            <a:r>
              <a:rPr lang="it-IT" sz="1800" b="1" dirty="0">
                <a:effectLst/>
                <a:ea typeface="Times New Roman" panose="02020603050405020304" pitchFamily="18" charset="0"/>
                <a:cs typeface="Times New Roman" panose="02020603050405020304" pitchFamily="18" charset="0"/>
              </a:rPr>
              <a:t>O.M. 65/2022, art. 20, c. 10)</a:t>
            </a:r>
            <a:r>
              <a:rPr lang="it-IT" sz="1800" b="1" i="1" dirty="0">
                <a:effectLst/>
                <a:ea typeface="Times New Roman" panose="02020603050405020304" pitchFamily="18" charset="0"/>
                <a:cs typeface="Times New Roman" panose="02020603050405020304" pitchFamily="18" charset="0"/>
              </a:rPr>
              <a:t>. </a:t>
            </a:r>
          </a:p>
          <a:p>
            <a:pPr algn="just"/>
            <a:r>
              <a:rPr lang="it-IT" sz="1800" dirty="0">
                <a:effectLst/>
                <a:ea typeface="Calibri" panose="020F0502020204030204" pitchFamily="34" charset="0"/>
                <a:cs typeface="Times New Roman" panose="02020603050405020304" pitchFamily="18" charset="0"/>
              </a:rPr>
              <a:t>È possibile utilizzare </a:t>
            </a:r>
            <a:r>
              <a:rPr lang="it-IT" sz="1800" b="1" dirty="0">
                <a:solidFill>
                  <a:srgbClr val="0070C0"/>
                </a:solidFill>
                <a:effectLst/>
                <a:ea typeface="Calibri" panose="020F0502020204030204" pitchFamily="34" charset="0"/>
                <a:cs typeface="Times New Roman" panose="02020603050405020304" pitchFamily="18" charset="0"/>
              </a:rPr>
              <a:t>applicativi in cloud</a:t>
            </a:r>
            <a:r>
              <a:rPr lang="it-IT" sz="1800" dirty="0">
                <a:effectLst/>
                <a:ea typeface="Calibri" panose="020F0502020204030204" pitchFamily="34" charset="0"/>
                <a:cs typeface="Times New Roman" panose="02020603050405020304" pitchFamily="18" charset="0"/>
              </a:rPr>
              <a:t>, solo se la necessità è prevista nel </a:t>
            </a:r>
            <a:r>
              <a:rPr lang="it-IT" sz="1800" b="1" dirty="0">
                <a:effectLst/>
                <a:ea typeface="Calibri" panose="020F0502020204030204" pitchFamily="34" charset="0"/>
                <a:cs typeface="Times New Roman" panose="02020603050405020304" pitchFamily="18" charset="0"/>
              </a:rPr>
              <a:t>documento del 15 maggio e/o nelle programmazioni didattiche dei docenti delle discipline di riferimento</a:t>
            </a:r>
            <a:r>
              <a:rPr lang="it-IT" sz="1800" dirty="0">
                <a:effectLst/>
                <a:ea typeface="Calibri" panose="020F0502020204030204" pitchFamily="34" charset="0"/>
                <a:cs typeface="Times New Roman" panose="02020603050405020304" pitchFamily="18" charset="0"/>
              </a:rPr>
              <a:t>, purché: 1) si utilizzino i dispositivi forniti dalla scuola connessi a una sottorete creata per l’occasione, con autenticazione del candidato e conseguente tracciamento di tutte le sue interazioni in rete; 2) la connessione sia attivata all’inizio della prova e disattivata allo scadere delle ore di lavoro; 3) non vengano assolutamente utilizzati dispositivi personali e di condivisione della rete personale tramite hotspot </a:t>
            </a:r>
            <a:r>
              <a:rPr lang="it-IT" sz="1800" b="1" dirty="0">
                <a:effectLst/>
                <a:ea typeface="Calibri" panose="020F0502020204030204" pitchFamily="34" charset="0"/>
                <a:cs typeface="Times New Roman" panose="02020603050405020304" pitchFamily="18" charset="0"/>
              </a:rPr>
              <a:t>(FAQ M.I.).</a:t>
            </a:r>
          </a:p>
          <a:p>
            <a:pPr algn="just"/>
            <a:endParaRPr lang="it-IT" sz="1800" dirty="0">
              <a:solidFill>
                <a:schemeClr val="bg1"/>
              </a:solidFill>
            </a:endParaRPr>
          </a:p>
          <a:p>
            <a:pPr algn="just"/>
            <a:endParaRPr lang="it-IT" sz="1800" dirty="0">
              <a:solidFill>
                <a:schemeClr val="bg1"/>
              </a:solidFill>
            </a:endParaRPr>
          </a:p>
          <a:p>
            <a:pPr algn="just"/>
            <a:endParaRPr lang="it-IT" sz="1800" b="1" dirty="0">
              <a:solidFill>
                <a:schemeClr val="bg1"/>
              </a:solidFill>
            </a:endParaRPr>
          </a:p>
          <a:p>
            <a:pPr algn="just"/>
            <a:endParaRPr lang="it-IT" sz="1800" b="1" i="1" dirty="0">
              <a:solidFill>
                <a:schemeClr val="bg1"/>
              </a:solidFill>
            </a:endParaRPr>
          </a:p>
          <a:p>
            <a:pPr algn="just"/>
            <a:endParaRPr lang="it-IT" sz="1800" b="1" i="1" dirty="0">
              <a:solidFill>
                <a:schemeClr val="bg1"/>
              </a:solidFill>
            </a:endParaRPr>
          </a:p>
          <a:p>
            <a:pPr algn="just"/>
            <a:endParaRPr lang="it-IT" sz="1800" b="1" i="1" dirty="0">
              <a:solidFill>
                <a:schemeClr val="bg1"/>
              </a:solidFill>
            </a:endParaRPr>
          </a:p>
          <a:p>
            <a:endParaRPr lang="it-IT" sz="1800" dirty="0">
              <a:latin typeface="+mj-lt"/>
            </a:endParaRPr>
          </a:p>
        </p:txBody>
      </p:sp>
      <p:sp>
        <p:nvSpPr>
          <p:cNvPr id="9" name="Segnaposto testo 13">
            <a:extLst>
              <a:ext uri="{FF2B5EF4-FFF2-40B4-BE49-F238E27FC236}">
                <a16:creationId xmlns:a16="http://schemas.microsoft.com/office/drawing/2014/main" xmlns="" id="{6AD1BB1F-C67A-4285-861B-CECA1F8B0F27}"/>
              </a:ext>
            </a:extLst>
          </p:cNvPr>
          <p:cNvSpPr txBox="1">
            <a:spLocks/>
          </p:cNvSpPr>
          <p:nvPr/>
        </p:nvSpPr>
        <p:spPr>
          <a:xfrm>
            <a:off x="458103" y="963940"/>
            <a:ext cx="4764829" cy="404216"/>
          </a:xfrm>
          <a:prstGeom prst="rect">
            <a:avLst/>
          </a:prstGeom>
        </p:spPr>
        <p:txBody>
          <a:bodyPr vert="horz" lIns="0" tIns="0" rIns="0" bIns="0" rtlCol="0" anchor="t" anchorCtr="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000" b="1" dirty="0"/>
              <a:t>Indicazioni operative per la seconda prova</a:t>
            </a:r>
            <a:endParaRPr lang="it-IT" sz="2000" dirty="0"/>
          </a:p>
        </p:txBody>
      </p:sp>
    </p:spTree>
    <p:extLst>
      <p:ext uri="{BB962C8B-B14F-4D97-AF65-F5344CB8AC3E}">
        <p14:creationId xmlns:p14="http://schemas.microsoft.com/office/powerpoint/2010/main" val="3806281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xmlns="" id="{0B83FB72-5CA7-499D-9A94-C2F26ECCA96D}"/>
              </a:ext>
            </a:extLst>
          </p:cNvPr>
          <p:cNvSpPr>
            <a:spLocks noGrp="1"/>
          </p:cNvSpPr>
          <p:nvPr>
            <p:ph sz="half" idx="2"/>
          </p:nvPr>
        </p:nvSpPr>
        <p:spPr>
          <a:xfrm>
            <a:off x="998847" y="2131280"/>
            <a:ext cx="10803908" cy="4200940"/>
          </a:xfrm>
        </p:spPr>
        <p:txBody>
          <a:bodyPr>
            <a:normAutofit fontScale="92500" lnSpcReduction="10000"/>
          </a:bodyPr>
          <a:lstStyle/>
          <a:p>
            <a:pPr marL="0" indent="0" algn="just">
              <a:buNone/>
            </a:pPr>
            <a:r>
              <a:rPr lang="it-IT" sz="2200" dirty="0">
                <a:solidFill>
                  <a:srgbClr val="000000"/>
                </a:solidFill>
              </a:rPr>
              <a:t>Ai sensi dell’art. 17, c. 9, del d. lgs. 62/2017, il colloquio ha la finalità di accertare il conseguimento del profilo educativo, culturale e professionale della studentessa o dello studente (</a:t>
            </a:r>
            <a:r>
              <a:rPr lang="it-IT" sz="2200" b="1" dirty="0">
                <a:solidFill>
                  <a:srgbClr val="000000"/>
                </a:solidFill>
              </a:rPr>
              <a:t>PECUP</a:t>
            </a:r>
            <a:r>
              <a:rPr lang="it-IT" sz="2200" dirty="0">
                <a:solidFill>
                  <a:srgbClr val="000000"/>
                </a:solidFill>
              </a:rPr>
              <a:t>). </a:t>
            </a:r>
          </a:p>
          <a:p>
            <a:pPr marL="0" indent="0" algn="just">
              <a:buNone/>
            </a:pPr>
            <a:r>
              <a:rPr lang="it-IT" sz="2200" dirty="0">
                <a:solidFill>
                  <a:srgbClr val="000000"/>
                </a:solidFill>
              </a:rPr>
              <a:t>Nello svolgimento dei colloqui la Commissione d’esame tiene conto delle informazioni contenute nel </a:t>
            </a:r>
            <a:r>
              <a:rPr lang="it-IT" sz="2200" b="1" dirty="0">
                <a:solidFill>
                  <a:srgbClr val="000000"/>
                </a:solidFill>
              </a:rPr>
              <a:t>Curriculum dello studente</a:t>
            </a:r>
            <a:r>
              <a:rPr lang="it-IT" sz="2200" dirty="0">
                <a:solidFill>
                  <a:srgbClr val="000000"/>
                </a:solidFill>
              </a:rPr>
              <a:t>.  I</a:t>
            </a:r>
            <a:r>
              <a:rPr lang="it-IT" sz="2200" dirty="0"/>
              <a:t>l Curriculum può avere un ruolo anche nella predisposizione e nell’assegnazione, da parte della sottocommissione, dei </a:t>
            </a:r>
            <a:r>
              <a:rPr lang="it-IT" sz="2200" u="sng" dirty="0"/>
              <a:t>materiali</a:t>
            </a:r>
            <a:r>
              <a:rPr lang="it-IT" sz="2200" dirty="0"/>
              <a:t> da sottoporre ai candidati, tenendo conto del percorso didattico effettivamente svolto e con riguardo anche alle iniziative di individualizzazione e personalizzazione eventualmente intraprese nel percorso di studi </a:t>
            </a:r>
            <a:r>
              <a:rPr lang="it-IT" sz="2200" b="1" dirty="0"/>
              <a:t>(O.M. 65/2022, art. 22, c. 5). </a:t>
            </a:r>
          </a:p>
          <a:p>
            <a:pPr marL="0" indent="0" algn="just">
              <a:buNone/>
            </a:pPr>
            <a:r>
              <a:rPr lang="it-IT" sz="2200" dirty="0"/>
              <a:t>A seguito dell’operazione di consolidamento </a:t>
            </a:r>
            <a:r>
              <a:rPr lang="it-IT" sz="2200" dirty="0" err="1"/>
              <a:t>pre</a:t>
            </a:r>
            <a:r>
              <a:rPr lang="it-IT" sz="2200" dirty="0"/>
              <a:t>-esame da parte delle segreterie, </a:t>
            </a:r>
            <a:r>
              <a:rPr lang="it-IT" sz="2200" u="sng" dirty="0"/>
              <a:t>il Curriculum viene messo direttamente a disposizione dei commissari d’esame tramite l’applicativo “Commissione web</a:t>
            </a:r>
            <a:r>
              <a:rPr lang="it-IT" sz="2200" b="1" u="sng" dirty="0"/>
              <a:t>”</a:t>
            </a:r>
            <a:r>
              <a:rPr lang="it-IT" sz="2200" b="1" dirty="0"/>
              <a:t> </a:t>
            </a:r>
            <a:r>
              <a:rPr lang="it-IT" sz="2200" dirty="0"/>
              <a:t>oppure, nel caso la Commissione sia stata motivatamente impossibilitata ad avvalersi di tale applicativo, in formato digitale nelle modalità che la segreteria scolastica abbia ritenuto più opportune (</a:t>
            </a:r>
            <a:r>
              <a:rPr lang="it-IT" sz="2200" b="1" dirty="0">
                <a:solidFill>
                  <a:srgbClr val="000000"/>
                </a:solidFill>
              </a:rPr>
              <a:t>Nota  M.I. DGOSV, prot. n. 8415 del  31-3-2022</a:t>
            </a:r>
            <a:r>
              <a:rPr lang="it-IT" sz="2200" b="0" dirty="0">
                <a:solidFill>
                  <a:srgbClr val="000000"/>
                </a:solidFill>
              </a:rPr>
              <a:t>)</a:t>
            </a:r>
            <a:r>
              <a:rPr lang="it-IT" sz="2200" dirty="0"/>
              <a:t>.</a:t>
            </a:r>
            <a:r>
              <a:rPr lang="it-IT" sz="2200" dirty="0">
                <a:solidFill>
                  <a:srgbClr val="000000"/>
                </a:solidFill>
              </a:rPr>
              <a:t> </a:t>
            </a:r>
          </a:p>
          <a:p>
            <a:pPr marL="0" indent="0" algn="just">
              <a:buNone/>
            </a:pPr>
            <a:endParaRPr lang="it-IT" sz="2200" dirty="0">
              <a:solidFill>
                <a:srgbClr val="000000"/>
              </a:solidFill>
            </a:endParaRPr>
          </a:p>
          <a:p>
            <a:endParaRPr lang="it-IT" sz="2200" b="0" i="0" u="none" strike="noStrike" baseline="0" dirty="0">
              <a:solidFill>
                <a:srgbClr val="000000"/>
              </a:solidFill>
            </a:endParaRPr>
          </a:p>
          <a:p>
            <a:pPr marL="0" indent="0">
              <a:buNone/>
            </a:pPr>
            <a:endParaRPr lang="it-IT" sz="2200" dirty="0">
              <a:solidFill>
                <a:srgbClr val="000000"/>
              </a:solidFill>
            </a:endParaRPr>
          </a:p>
        </p:txBody>
      </p:sp>
      <p:sp>
        <p:nvSpPr>
          <p:cNvPr id="9" name="Segnaposto numero diapositiva 8">
            <a:extLst>
              <a:ext uri="{FF2B5EF4-FFF2-40B4-BE49-F238E27FC236}">
                <a16:creationId xmlns:a16="http://schemas.microsoft.com/office/drawing/2014/main" xmlns="" id="{372C03A7-0FC8-4F0A-A4BC-4B7092B9F1FF}"/>
              </a:ext>
            </a:extLst>
          </p:cNvPr>
          <p:cNvSpPr>
            <a:spLocks noGrp="1"/>
          </p:cNvSpPr>
          <p:nvPr>
            <p:ph type="sldNum" sz="quarter" idx="16"/>
          </p:nvPr>
        </p:nvSpPr>
        <p:spPr>
          <a:xfrm>
            <a:off x="963614" y="6450200"/>
            <a:ext cx="523240" cy="247651"/>
          </a:xfrm>
        </p:spPr>
        <p:txBody>
          <a:bodyPr/>
          <a:lstStyle/>
          <a:p>
            <a:pPr rtl="0"/>
            <a:fld id="{294A09A9-5501-47C1-A89A-A340965A2BE2}" type="slidenum">
              <a:rPr lang="it-IT" noProof="0" smtClean="0"/>
              <a:pPr rtl="0"/>
              <a:t>27</a:t>
            </a:fld>
            <a:endParaRPr lang="it-IT" noProof="0" dirty="0"/>
          </a:p>
        </p:txBody>
      </p:sp>
      <p:sp>
        <p:nvSpPr>
          <p:cNvPr id="10" name="Segnaposto testo 13">
            <a:extLst>
              <a:ext uri="{FF2B5EF4-FFF2-40B4-BE49-F238E27FC236}">
                <a16:creationId xmlns:a16="http://schemas.microsoft.com/office/drawing/2014/main" xmlns="" id="{CB6B978F-8DA2-4F32-8901-1344C9C2E983}"/>
              </a:ext>
            </a:extLst>
          </p:cNvPr>
          <p:cNvSpPr txBox="1">
            <a:spLocks noGrp="1"/>
          </p:cNvSpPr>
          <p:nvPr>
            <p:ph type="body" idx="1"/>
          </p:nvPr>
        </p:nvSpPr>
        <p:spPr>
          <a:xfrm>
            <a:off x="963614" y="1236851"/>
            <a:ext cx="4827587" cy="404812"/>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400" b="1" dirty="0"/>
              <a:t>Il colloquio</a:t>
            </a:r>
            <a:endParaRPr lang="it-IT" sz="2400" dirty="0"/>
          </a:p>
        </p:txBody>
      </p:sp>
    </p:spTree>
    <p:extLst>
      <p:ext uri="{BB962C8B-B14F-4D97-AF65-F5344CB8AC3E}">
        <p14:creationId xmlns:p14="http://schemas.microsoft.com/office/powerpoint/2010/main" val="4280959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0A4B1FBA-37A4-426F-AC57-EFD13DFEA846}"/>
              </a:ext>
            </a:extLst>
          </p:cNvPr>
          <p:cNvSpPr>
            <a:spLocks noGrp="1"/>
          </p:cNvSpPr>
          <p:nvPr>
            <p:ph type="body" idx="1"/>
          </p:nvPr>
        </p:nvSpPr>
        <p:spPr>
          <a:xfrm>
            <a:off x="566457" y="1287819"/>
            <a:ext cx="4827178" cy="404216"/>
          </a:xfrm>
        </p:spPr>
        <p:txBody>
          <a:bodyPr>
            <a:normAutofit/>
          </a:bodyPr>
          <a:lstStyle/>
          <a:p>
            <a:r>
              <a:rPr lang="it-IT" sz="2000" b="1" dirty="0"/>
              <a:t>Modalità di svolgimento e durata</a:t>
            </a:r>
          </a:p>
        </p:txBody>
      </p:sp>
      <p:sp>
        <p:nvSpPr>
          <p:cNvPr id="4" name="Segnaposto testo 3">
            <a:extLst>
              <a:ext uri="{FF2B5EF4-FFF2-40B4-BE49-F238E27FC236}">
                <a16:creationId xmlns:a16="http://schemas.microsoft.com/office/drawing/2014/main" xmlns="" id="{FFB6BF43-3C4D-44F2-9BA6-C0E9F8953B54}"/>
              </a:ext>
            </a:extLst>
          </p:cNvPr>
          <p:cNvSpPr>
            <a:spLocks noGrp="1"/>
          </p:cNvSpPr>
          <p:nvPr>
            <p:ph type="body" idx="10"/>
          </p:nvPr>
        </p:nvSpPr>
        <p:spPr>
          <a:xfrm>
            <a:off x="5919352" y="1324508"/>
            <a:ext cx="4941477" cy="404216"/>
          </a:xfrm>
        </p:spPr>
        <p:txBody>
          <a:bodyPr>
            <a:normAutofit/>
          </a:bodyPr>
          <a:lstStyle/>
          <a:p>
            <a:r>
              <a:rPr lang="it-IT" sz="2000" dirty="0"/>
              <a:t>Materiali</a:t>
            </a:r>
          </a:p>
        </p:txBody>
      </p:sp>
      <p:sp>
        <p:nvSpPr>
          <p:cNvPr id="5" name="Segnaposto contenuto 4">
            <a:extLst>
              <a:ext uri="{FF2B5EF4-FFF2-40B4-BE49-F238E27FC236}">
                <a16:creationId xmlns:a16="http://schemas.microsoft.com/office/drawing/2014/main" xmlns="" id="{AFE7049D-456D-4105-985A-19D4D862DA84}"/>
              </a:ext>
            </a:extLst>
          </p:cNvPr>
          <p:cNvSpPr>
            <a:spLocks noGrp="1"/>
          </p:cNvSpPr>
          <p:nvPr>
            <p:ph sz="half" idx="2"/>
          </p:nvPr>
        </p:nvSpPr>
        <p:spPr>
          <a:xfrm>
            <a:off x="926737" y="2216050"/>
            <a:ext cx="4323594" cy="3508889"/>
          </a:xfrm>
        </p:spPr>
        <p:txBody>
          <a:bodyPr>
            <a:normAutofit fontScale="85000" lnSpcReduction="20000"/>
          </a:bodyPr>
          <a:lstStyle/>
          <a:p>
            <a:pPr marL="0" indent="0" algn="just">
              <a:buNone/>
            </a:pPr>
            <a:r>
              <a:rPr lang="it-IT" sz="2200" b="1" dirty="0">
                <a:solidFill>
                  <a:srgbClr val="000000"/>
                </a:solidFill>
              </a:rPr>
              <a:t>L’O.M. 65/2022 non prestabilisce la durata del colloquio. </a:t>
            </a:r>
          </a:p>
          <a:p>
            <a:pPr marL="0" indent="0" algn="just">
              <a:buNone/>
            </a:pPr>
            <a:r>
              <a:rPr lang="it-IT" sz="2200" dirty="0">
                <a:solidFill>
                  <a:srgbClr val="000000"/>
                </a:solidFill>
              </a:rPr>
              <a:t>È la sottocommissione che cura l’</a:t>
            </a:r>
            <a:r>
              <a:rPr lang="it-IT" sz="2200" b="1" dirty="0">
                <a:solidFill>
                  <a:srgbClr val="000000"/>
                </a:solidFill>
              </a:rPr>
              <a:t>equilibrata articolazione </a:t>
            </a:r>
            <a:r>
              <a:rPr lang="it-IT" sz="2200" dirty="0">
                <a:solidFill>
                  <a:srgbClr val="000000"/>
                </a:solidFill>
              </a:rPr>
              <a:t>e durata delle </a:t>
            </a:r>
            <a:r>
              <a:rPr lang="it-IT" sz="2200" b="1" dirty="0">
                <a:solidFill>
                  <a:srgbClr val="000000"/>
                </a:solidFill>
              </a:rPr>
              <a:t>fasi</a:t>
            </a:r>
            <a:r>
              <a:rPr lang="it-IT" sz="2200" dirty="0">
                <a:solidFill>
                  <a:srgbClr val="000000"/>
                </a:solidFill>
              </a:rPr>
              <a:t> del colloquio e il coinvolgimento delle </a:t>
            </a:r>
            <a:r>
              <a:rPr lang="it-IT" sz="2200" b="1" dirty="0">
                <a:solidFill>
                  <a:srgbClr val="000000"/>
                </a:solidFill>
              </a:rPr>
              <a:t>diverse discipline</a:t>
            </a:r>
            <a:r>
              <a:rPr lang="it-IT" sz="2200" dirty="0">
                <a:solidFill>
                  <a:srgbClr val="000000"/>
                </a:solidFill>
              </a:rPr>
              <a:t>, evitando una rigida distinzione tra le stesse. </a:t>
            </a:r>
          </a:p>
          <a:p>
            <a:pPr marL="0" indent="0" algn="just">
              <a:buNone/>
            </a:pPr>
            <a:r>
              <a:rPr lang="it-IT" sz="2200" dirty="0">
                <a:solidFill>
                  <a:srgbClr val="000000"/>
                </a:solidFill>
              </a:rPr>
              <a:t>I commissari </a:t>
            </a:r>
            <a:r>
              <a:rPr lang="it-IT" sz="2200" u="sng" dirty="0">
                <a:solidFill>
                  <a:srgbClr val="000000"/>
                </a:solidFill>
              </a:rPr>
              <a:t>possono</a:t>
            </a:r>
            <a:r>
              <a:rPr lang="it-IT" sz="2200" dirty="0">
                <a:solidFill>
                  <a:srgbClr val="000000"/>
                </a:solidFill>
              </a:rPr>
              <a:t> condurre l’esame in tutte le discipline per le quali hanno titolo secondo la normativa vigente, anche relativamente alla discussione degli elaborati relativi alle prove scritte. </a:t>
            </a:r>
          </a:p>
        </p:txBody>
      </p:sp>
      <p:sp>
        <p:nvSpPr>
          <p:cNvPr id="6" name="Segnaposto contenuto 5">
            <a:extLst>
              <a:ext uri="{FF2B5EF4-FFF2-40B4-BE49-F238E27FC236}">
                <a16:creationId xmlns:a16="http://schemas.microsoft.com/office/drawing/2014/main" xmlns="" id="{C9C74B02-346B-4818-8A32-4FA0EEEAE05B}"/>
              </a:ext>
            </a:extLst>
          </p:cNvPr>
          <p:cNvSpPr>
            <a:spLocks noGrp="1"/>
          </p:cNvSpPr>
          <p:nvPr>
            <p:ph sz="half" idx="13"/>
          </p:nvPr>
        </p:nvSpPr>
        <p:spPr>
          <a:xfrm>
            <a:off x="5584612" y="2216050"/>
            <a:ext cx="6268277" cy="3967475"/>
          </a:xfrm>
        </p:spPr>
        <p:txBody>
          <a:bodyPr>
            <a:noAutofit/>
          </a:bodyPr>
          <a:lstStyle/>
          <a:p>
            <a:pPr marL="0" indent="0" algn="just">
              <a:lnSpc>
                <a:spcPct val="80000"/>
              </a:lnSpc>
              <a:buNone/>
            </a:pPr>
            <a:r>
              <a:rPr lang="it-IT" sz="2000" dirty="0">
                <a:solidFill>
                  <a:srgbClr val="000000"/>
                </a:solidFill>
              </a:rPr>
              <a:t>Il colloquio si svolge a partire dall’analisi, da parte del candidato, del materiale scelto dalla sottocommissione, attinente alle Indicazioni nazionali per i Licei e alle Linee guida per gli istituti tecnici e professionali. </a:t>
            </a:r>
          </a:p>
          <a:p>
            <a:pPr marL="0" indent="0" algn="just">
              <a:lnSpc>
                <a:spcPct val="80000"/>
              </a:lnSpc>
              <a:buNone/>
            </a:pPr>
            <a:r>
              <a:rPr lang="it-IT" sz="2000" dirty="0">
                <a:solidFill>
                  <a:srgbClr val="000000"/>
                </a:solidFill>
              </a:rPr>
              <a:t>Il materiale è costituito da un testo, un documento, un’esperienza, un progetto, un problema.</a:t>
            </a:r>
          </a:p>
          <a:p>
            <a:pPr marL="0" indent="0" algn="just">
              <a:lnSpc>
                <a:spcPct val="80000"/>
              </a:lnSpc>
              <a:buNone/>
            </a:pPr>
            <a:r>
              <a:rPr lang="it-IT" sz="2000" dirty="0">
                <a:solidFill>
                  <a:srgbClr val="000000"/>
                </a:solidFill>
              </a:rPr>
              <a:t>La sottocommissione provvede alla predisposizione e all’assegnazione dei materiali all’</a:t>
            </a:r>
            <a:r>
              <a:rPr lang="it-IT" sz="2000" b="1" dirty="0">
                <a:solidFill>
                  <a:srgbClr val="000000"/>
                </a:solidFill>
              </a:rPr>
              <a:t>inizio di ogni giornata di colloquio</a:t>
            </a:r>
            <a:r>
              <a:rPr lang="it-IT" sz="2000" dirty="0">
                <a:solidFill>
                  <a:srgbClr val="000000"/>
                </a:solidFill>
              </a:rPr>
              <a:t>, prima dell’avvio dei colloqui stessi, per i relativi candidati</a:t>
            </a:r>
            <a:r>
              <a:rPr lang="it-IT" sz="2000" b="0" i="0" u="none" strike="noStrike" baseline="0" dirty="0">
                <a:solidFill>
                  <a:srgbClr val="000000"/>
                </a:solidFill>
                <a:latin typeface="Garamond" panose="02020404030301010803" pitchFamily="18" charset="0"/>
              </a:rPr>
              <a:t>. </a:t>
            </a:r>
          </a:p>
          <a:p>
            <a:pPr marL="0" indent="0" algn="just">
              <a:lnSpc>
                <a:spcPct val="80000"/>
              </a:lnSpc>
              <a:buNone/>
            </a:pPr>
            <a:r>
              <a:rPr lang="it-IT" sz="2000" dirty="0">
                <a:solidFill>
                  <a:srgbClr val="000000"/>
                </a:solidFill>
              </a:rPr>
              <a:t>Nella predisposizione dei materiali e nella assegnazione ai candidati, la sottocommissione tiene conto del </a:t>
            </a:r>
            <a:r>
              <a:rPr lang="it-IT" sz="2000" b="1" dirty="0">
                <a:solidFill>
                  <a:srgbClr val="000000"/>
                </a:solidFill>
              </a:rPr>
              <a:t>percorso didattico effettivamente svolto, in coerenza con il documento di ciascun Consiglio di classe.</a:t>
            </a:r>
          </a:p>
        </p:txBody>
      </p:sp>
      <p:sp>
        <p:nvSpPr>
          <p:cNvPr id="9" name="Segnaposto numero diapositiva 8">
            <a:extLst>
              <a:ext uri="{FF2B5EF4-FFF2-40B4-BE49-F238E27FC236}">
                <a16:creationId xmlns:a16="http://schemas.microsoft.com/office/drawing/2014/main" xmlns="" id="{68245B98-BC30-46D4-B12A-2E0D00435F91}"/>
              </a:ext>
            </a:extLst>
          </p:cNvPr>
          <p:cNvSpPr>
            <a:spLocks noGrp="1"/>
          </p:cNvSpPr>
          <p:nvPr>
            <p:ph type="sldNum" sz="quarter" idx="16"/>
          </p:nvPr>
        </p:nvSpPr>
        <p:spPr>
          <a:xfrm>
            <a:off x="818249" y="6440684"/>
            <a:ext cx="523240" cy="247651"/>
          </a:xfrm>
        </p:spPr>
        <p:txBody>
          <a:bodyPr/>
          <a:lstStyle/>
          <a:p>
            <a:pPr rtl="0"/>
            <a:fld id="{294A09A9-5501-47C1-A89A-A340965A2BE2}" type="slidenum">
              <a:rPr lang="it-IT" noProof="0" smtClean="0"/>
              <a:pPr rtl="0"/>
              <a:t>28</a:t>
            </a:fld>
            <a:endParaRPr lang="it-IT" noProof="0" dirty="0"/>
          </a:p>
        </p:txBody>
      </p:sp>
    </p:spTree>
    <p:extLst>
      <p:ext uri="{BB962C8B-B14F-4D97-AF65-F5344CB8AC3E}">
        <p14:creationId xmlns:p14="http://schemas.microsoft.com/office/powerpoint/2010/main" val="1974239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28996AD4-8B98-4DB8-8764-CDF2D073A7FD}"/>
              </a:ext>
            </a:extLst>
          </p:cNvPr>
          <p:cNvSpPr>
            <a:spLocks noGrp="1"/>
          </p:cNvSpPr>
          <p:nvPr>
            <p:ph type="title"/>
          </p:nvPr>
        </p:nvSpPr>
        <p:spPr>
          <a:xfrm>
            <a:off x="971549" y="878551"/>
            <a:ext cx="7668867" cy="610863"/>
          </a:xfrm>
        </p:spPr>
        <p:txBody>
          <a:bodyPr/>
          <a:lstStyle/>
          <a:p>
            <a:r>
              <a:rPr lang="it-IT" sz="2000" spc="0" dirty="0">
                <a:solidFill>
                  <a:schemeClr val="tx2"/>
                </a:solidFill>
                <a:ea typeface="+mn-ea"/>
                <a:cs typeface="+mn-cs"/>
              </a:rPr>
              <a:t>Il colloquio nei percorsi di secondo livello dell’istruzione degli adulti</a:t>
            </a:r>
          </a:p>
        </p:txBody>
      </p:sp>
      <p:sp>
        <p:nvSpPr>
          <p:cNvPr id="4" name="Segnaposto testo 3">
            <a:extLst>
              <a:ext uri="{FF2B5EF4-FFF2-40B4-BE49-F238E27FC236}">
                <a16:creationId xmlns:a16="http://schemas.microsoft.com/office/drawing/2014/main" xmlns="" id="{FD348735-32E4-4BA7-BA34-F55EE81450A9}"/>
              </a:ext>
            </a:extLst>
          </p:cNvPr>
          <p:cNvSpPr>
            <a:spLocks noGrp="1"/>
          </p:cNvSpPr>
          <p:nvPr>
            <p:ph type="body" sz="quarter" idx="11"/>
          </p:nvPr>
        </p:nvSpPr>
        <p:spPr>
          <a:xfrm>
            <a:off x="971549" y="2099115"/>
            <a:ext cx="10218227" cy="4018672"/>
          </a:xfrm>
        </p:spPr>
        <p:txBody>
          <a:bodyPr/>
          <a:lstStyle/>
          <a:p>
            <a:pPr algn="just"/>
            <a:r>
              <a:rPr lang="it-IT" sz="2000" dirty="0"/>
              <a:t>I candidati, il cui percorso di studio personalizzato definito nell'ambito del patto formativo individuale (PFI) prevede, nel terzo periodo didattico, </a:t>
            </a:r>
            <a:r>
              <a:rPr lang="it-IT" sz="2000" b="1" dirty="0"/>
              <a:t>l'esonero dalla frequenza </a:t>
            </a:r>
            <a:r>
              <a:rPr lang="it-IT" sz="2000" dirty="0"/>
              <a:t>di unità di apprendimento riconducibili a intere discipline, possono a richiesta </a:t>
            </a:r>
            <a:r>
              <a:rPr lang="it-IT" sz="2000" b="1" dirty="0"/>
              <a:t>essere esonerati </a:t>
            </a:r>
            <a:r>
              <a:rPr lang="it-IT" sz="2000" dirty="0"/>
              <a:t>dall'esame </a:t>
            </a:r>
            <a:r>
              <a:rPr lang="it-IT" sz="2000" b="1" dirty="0"/>
              <a:t>su tali discipline </a:t>
            </a:r>
            <a:r>
              <a:rPr lang="it-IT" sz="2000" dirty="0"/>
              <a:t>nell'ambito del colloquio.
La sottocommissione propone al candidato di </a:t>
            </a:r>
            <a:r>
              <a:rPr lang="it-IT" sz="2000" b="1" dirty="0"/>
              <a:t>analizzare testi, documenti, esperienze, progetti e problemi </a:t>
            </a:r>
            <a:r>
              <a:rPr lang="it-IT" sz="2000" dirty="0"/>
              <a:t>per verificare l’ acquisizione dei </a:t>
            </a:r>
            <a:r>
              <a:rPr lang="it-IT" sz="2000" b="1" dirty="0"/>
              <a:t>contenuti e dei metodi propri delle singole discipline </a:t>
            </a:r>
            <a:r>
              <a:rPr lang="it-IT" sz="2000" dirty="0"/>
              <a:t>previste dal suddetto percorso di studio personalizzato.</a:t>
            </a:r>
          </a:p>
          <a:p>
            <a:pPr algn="just"/>
            <a:r>
              <a:rPr lang="it-IT" sz="2000" dirty="0"/>
              <a:t>Per i candidati che </a:t>
            </a:r>
            <a:r>
              <a:rPr lang="it-IT" sz="2000" b="1" dirty="0"/>
              <a:t>non hanno svolto i PCTO</a:t>
            </a:r>
            <a:r>
              <a:rPr lang="it-IT" sz="2000" dirty="0"/>
              <a:t>, il colloquio valorizza il </a:t>
            </a:r>
            <a:r>
              <a:rPr lang="it-IT" sz="2000" b="1" dirty="0"/>
              <a:t>patrimonio culturale </a:t>
            </a:r>
            <a:r>
              <a:rPr lang="it-IT" sz="2000" dirty="0"/>
              <a:t>della persona a partire dalla sua storia professionale e individuale, quale emerge dal patto formativo individuale, e favorisce </a:t>
            </a:r>
            <a:r>
              <a:rPr lang="it-IT" sz="2000" b="1" dirty="0"/>
              <a:t>una rilettura biografica del percorso, </a:t>
            </a:r>
            <a:r>
              <a:rPr lang="it-IT" sz="2000" dirty="0"/>
              <a:t>anche nella prospettiva dell'apprendimento permanente.</a:t>
            </a:r>
          </a:p>
        </p:txBody>
      </p:sp>
      <p:sp>
        <p:nvSpPr>
          <p:cNvPr id="8" name="Segnaposto numero diapositiva 7">
            <a:extLst>
              <a:ext uri="{FF2B5EF4-FFF2-40B4-BE49-F238E27FC236}">
                <a16:creationId xmlns:a16="http://schemas.microsoft.com/office/drawing/2014/main" xmlns="" id="{9B5EE215-CF5F-43CA-B55F-EE312FCEB844}"/>
              </a:ext>
            </a:extLst>
          </p:cNvPr>
          <p:cNvSpPr>
            <a:spLocks noGrp="1"/>
          </p:cNvSpPr>
          <p:nvPr>
            <p:ph type="sldNum" sz="quarter" idx="16"/>
          </p:nvPr>
        </p:nvSpPr>
        <p:spPr>
          <a:xfrm>
            <a:off x="819268" y="6408871"/>
            <a:ext cx="523240" cy="247651"/>
          </a:xfrm>
        </p:spPr>
        <p:txBody>
          <a:bodyPr/>
          <a:lstStyle/>
          <a:p>
            <a:pPr rtl="0"/>
            <a:fld id="{294A09A9-5501-47C1-A89A-A340965A2BE2}" type="slidenum">
              <a:rPr lang="it-IT" noProof="0" smtClean="0"/>
              <a:pPr rtl="0"/>
              <a:t>29</a:t>
            </a:fld>
            <a:endParaRPr lang="it-IT" noProof="0" dirty="0"/>
          </a:p>
        </p:txBody>
      </p:sp>
    </p:spTree>
    <p:extLst>
      <p:ext uri="{BB962C8B-B14F-4D97-AF65-F5344CB8AC3E}">
        <p14:creationId xmlns:p14="http://schemas.microsoft.com/office/powerpoint/2010/main" val="336993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B3228E84-8AF4-4659-90D1-BE623B70CEAC}"/>
              </a:ext>
            </a:extLst>
          </p:cNvPr>
          <p:cNvSpPr>
            <a:spLocks noGrp="1"/>
          </p:cNvSpPr>
          <p:nvPr>
            <p:ph type="title"/>
          </p:nvPr>
        </p:nvSpPr>
        <p:spPr>
          <a:xfrm>
            <a:off x="323849" y="279747"/>
            <a:ext cx="8250307" cy="610863"/>
          </a:xfrm>
        </p:spPr>
        <p:txBody>
          <a:bodyPr>
            <a:normAutofit/>
          </a:bodyPr>
          <a:lstStyle/>
          <a:p>
            <a:r>
              <a:rPr lang="it-IT" sz="3200" dirty="0">
                <a:solidFill>
                  <a:srgbClr val="0070C0"/>
                </a:solidFill>
                <a:latin typeface="+mj-lt"/>
              </a:rPr>
              <a:t>TASK FORCE  -  A.T. </a:t>
            </a:r>
            <a:r>
              <a:rPr lang="it-IT" sz="3200" dirty="0">
                <a:solidFill>
                  <a:srgbClr val="0070C0"/>
                </a:solidFill>
              </a:rPr>
              <a:t>ALESSANDRIA</a:t>
            </a:r>
            <a:endParaRPr lang="it-IT" sz="3200" dirty="0"/>
          </a:p>
        </p:txBody>
      </p:sp>
      <p:sp>
        <p:nvSpPr>
          <p:cNvPr id="4" name="Segnaposto numero diapositiva 3">
            <a:extLst>
              <a:ext uri="{FF2B5EF4-FFF2-40B4-BE49-F238E27FC236}">
                <a16:creationId xmlns:a16="http://schemas.microsoft.com/office/drawing/2014/main" xmlns="" id="{15315433-11A9-4875-96B9-F8872FE862B1}"/>
              </a:ext>
            </a:extLst>
          </p:cNvPr>
          <p:cNvSpPr>
            <a:spLocks noGrp="1"/>
          </p:cNvSpPr>
          <p:nvPr>
            <p:ph type="sldNum" sz="quarter" idx="13"/>
          </p:nvPr>
        </p:nvSpPr>
        <p:spPr/>
        <p:txBody>
          <a:bodyPr/>
          <a:lstStyle/>
          <a:p>
            <a:pPr rtl="0"/>
            <a:fld id="{294A09A9-5501-47C1-A89A-A340965A2BE2}" type="slidenum">
              <a:rPr lang="it-IT" noProof="0" smtClean="0"/>
              <a:pPr rtl="0"/>
              <a:t>3</a:t>
            </a:fld>
            <a:endParaRPr lang="it-IT" noProof="0" dirty="0">
              <a:latin typeface="+mn-lt"/>
            </a:endParaRPr>
          </a:p>
        </p:txBody>
      </p:sp>
      <p:sp>
        <p:nvSpPr>
          <p:cNvPr id="8" name="CasellaDiTesto 7">
            <a:extLst>
              <a:ext uri="{FF2B5EF4-FFF2-40B4-BE49-F238E27FC236}">
                <a16:creationId xmlns:a16="http://schemas.microsoft.com/office/drawing/2014/main" xmlns="" id="{2159263D-9237-492F-8B37-96728A02B229}"/>
              </a:ext>
            </a:extLst>
          </p:cNvPr>
          <p:cNvSpPr txBox="1"/>
          <p:nvPr/>
        </p:nvSpPr>
        <p:spPr>
          <a:xfrm>
            <a:off x="323850" y="770037"/>
            <a:ext cx="11201400" cy="646331"/>
          </a:xfrm>
          <a:prstGeom prst="rect">
            <a:avLst/>
          </a:prstGeom>
          <a:noFill/>
        </p:spPr>
        <p:txBody>
          <a:bodyPr wrap="square" rtlCol="0">
            <a:spAutoFit/>
          </a:bodyPr>
          <a:lstStyle/>
          <a:p>
            <a:pPr algn="l"/>
            <a:endParaRPr lang="it-IT" sz="1800" b="0" i="0" u="none" strike="noStrike" baseline="0" dirty="0">
              <a:solidFill>
                <a:srgbClr val="0070C0"/>
              </a:solidFill>
              <a:latin typeface="Verdana" panose="020B0604030504040204" pitchFamily="34" charset="0"/>
            </a:endParaRPr>
          </a:p>
          <a:p>
            <a:pPr algn="just"/>
            <a:endParaRPr lang="it-IT" sz="1800" b="0" i="0" u="none" strike="noStrike" baseline="0" dirty="0">
              <a:solidFill>
                <a:schemeClr val="bg1"/>
              </a:solidFill>
              <a:latin typeface="Verdana" panose="020B0604030504040204" pitchFamily="34" charset="0"/>
            </a:endParaRPr>
          </a:p>
        </p:txBody>
      </p:sp>
      <p:sp>
        <p:nvSpPr>
          <p:cNvPr id="9" name="CasellaDiTesto 8">
            <a:extLst>
              <a:ext uri="{FF2B5EF4-FFF2-40B4-BE49-F238E27FC236}">
                <a16:creationId xmlns:a16="http://schemas.microsoft.com/office/drawing/2014/main" xmlns="" id="{C0156F8E-442D-4D2A-8C07-E2D878B2675D}"/>
              </a:ext>
            </a:extLst>
          </p:cNvPr>
          <p:cNvSpPr txBox="1"/>
          <p:nvPr/>
        </p:nvSpPr>
        <p:spPr>
          <a:xfrm>
            <a:off x="7669529" y="5962503"/>
            <a:ext cx="4305301" cy="677108"/>
          </a:xfrm>
          <a:prstGeom prst="rect">
            <a:avLst/>
          </a:prstGeom>
          <a:solidFill>
            <a:schemeClr val="accent2">
              <a:lumMod val="75000"/>
            </a:schemeClr>
          </a:solidFill>
        </p:spPr>
        <p:txBody>
          <a:bodyPr wrap="square">
            <a:spAutoFit/>
          </a:bodyPr>
          <a:lstStyle/>
          <a:p>
            <a:pPr marL="82296" indent="0" algn="ctr" eaLnBrk="1" fontAlgn="auto" hangingPunct="1">
              <a:spcAft>
                <a:spcPts val="0"/>
              </a:spcAft>
              <a:buFont typeface="Wingdings 3"/>
              <a:buNone/>
              <a:defRPr/>
            </a:pPr>
            <a:r>
              <a:rPr lang="it-IT" sz="20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contatti utili </a:t>
            </a:r>
          </a:p>
          <a:p>
            <a:pPr marL="82296" indent="0" eaLnBrk="1" fontAlgn="auto" hangingPunct="1">
              <a:spcAft>
                <a:spcPts val="0"/>
              </a:spcAft>
              <a:buFont typeface="Wingdings 3"/>
              <a:buNone/>
              <a:defRPr/>
            </a:pPr>
            <a:r>
              <a:rPr lang="it-IT" sz="18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 Telefono ref: </a:t>
            </a:r>
            <a:r>
              <a:rPr lang="it-IT"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0131-18531</a:t>
            </a:r>
          </a:p>
        </p:txBody>
      </p:sp>
      <p:sp>
        <p:nvSpPr>
          <p:cNvPr id="2" name="CasellaDiTesto 1">
            <a:extLst>
              <a:ext uri="{FF2B5EF4-FFF2-40B4-BE49-F238E27FC236}">
                <a16:creationId xmlns:a16="http://schemas.microsoft.com/office/drawing/2014/main" xmlns="" id="{116FF9B1-D076-4044-ABF6-D78CA7A31269}"/>
              </a:ext>
            </a:extLst>
          </p:cNvPr>
          <p:cNvSpPr txBox="1"/>
          <p:nvPr/>
        </p:nvSpPr>
        <p:spPr>
          <a:xfrm>
            <a:off x="217169" y="1161189"/>
            <a:ext cx="11757661" cy="4801314"/>
          </a:xfrm>
          <a:prstGeom prst="rect">
            <a:avLst/>
          </a:prstGeom>
          <a:noFill/>
        </p:spPr>
        <p:txBody>
          <a:bodyPr wrap="square" rtlCol="0">
            <a:spAutoFit/>
          </a:bodyPr>
          <a:lstStyle/>
          <a:p>
            <a:r>
              <a:rPr lang="it-IT" b="1" dirty="0">
                <a:solidFill>
                  <a:srgbClr val="0070C0"/>
                </a:solidFill>
                <a:latin typeface="Verdana" panose="020B0604030504040204" pitchFamily="34" charset="0"/>
                <a:ea typeface="Verdana" panose="020B0604030504040204" pitchFamily="34" charset="0"/>
              </a:rPr>
              <a:t>Riccardo ROTA </a:t>
            </a:r>
            <a:r>
              <a:rPr lang="it-IT" dirty="0">
                <a:solidFill>
                  <a:srgbClr val="0070C0"/>
                </a:solidFill>
                <a:latin typeface="Verdana" panose="020B0604030504040204" pitchFamily="34" charset="0"/>
                <a:ea typeface="Verdana" panose="020B0604030504040204" pitchFamily="34" charset="0"/>
              </a:rPr>
              <a:t>Dirigente scolastico IIS «Sobrero» di Casale Monferrato</a:t>
            </a:r>
          </a:p>
          <a:p>
            <a:r>
              <a:rPr lang="it-IT" sz="1800" b="0" i="0" u="none" strike="noStrike" baseline="0" dirty="0">
                <a:solidFill>
                  <a:srgbClr val="0070C0"/>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xmlns="" val="tx"/>
                    </a:ext>
                  </a:extLst>
                </a:hlinkClick>
              </a:rPr>
              <a:t>rota.riccardo@sobrero.it</a:t>
            </a:r>
            <a:endParaRPr lang="it-IT" sz="1800" b="0" i="0" u="none" strike="noStrike" baseline="0" dirty="0">
              <a:solidFill>
                <a:srgbClr val="0070C0"/>
              </a:solidFill>
              <a:latin typeface="Verdana" panose="020B0604030504040204" pitchFamily="34" charset="0"/>
              <a:ea typeface="Verdana" panose="020B0604030504040204" pitchFamily="34" charset="0"/>
            </a:endParaRPr>
          </a:p>
          <a:p>
            <a:endParaRPr lang="it-IT" sz="900" b="1" i="0" u="none" strike="noStrike" baseline="0" dirty="0">
              <a:solidFill>
                <a:srgbClr val="0070C0"/>
              </a:solidFill>
              <a:latin typeface="Verdana" panose="020B0604030504040204" pitchFamily="34" charset="0"/>
            </a:endParaRPr>
          </a:p>
          <a:p>
            <a:pPr algn="l"/>
            <a:r>
              <a:rPr lang="it-IT" b="1" dirty="0">
                <a:solidFill>
                  <a:srgbClr val="0070C0"/>
                </a:solidFill>
                <a:latin typeface="Verdana" panose="020B0604030504040204" pitchFamily="34" charset="0"/>
              </a:rPr>
              <a:t>Maurizio CARANDINI </a:t>
            </a:r>
            <a:r>
              <a:rPr lang="it-IT" dirty="0">
                <a:solidFill>
                  <a:srgbClr val="0070C0"/>
                </a:solidFill>
                <a:latin typeface="Verdana" panose="020B0604030504040204" pitchFamily="34" charset="0"/>
              </a:rPr>
              <a:t>Dirigente scolastico IC «</a:t>
            </a:r>
            <a:r>
              <a:rPr lang="it-IT" sz="1800" b="0" i="0" u="none" strike="noStrike" baseline="0" dirty="0">
                <a:solidFill>
                  <a:srgbClr val="0070C0"/>
                </a:solidFill>
                <a:latin typeface="Verdana" panose="020B0604030504040204" pitchFamily="34" charset="0"/>
              </a:rPr>
              <a:t>Borsellino</a:t>
            </a:r>
            <a:r>
              <a:rPr lang="it-IT" dirty="0">
                <a:solidFill>
                  <a:srgbClr val="0070C0"/>
                </a:solidFill>
                <a:latin typeface="Verdana" panose="020B0604030504040204" pitchFamily="34" charset="0"/>
              </a:rPr>
              <a:t>» </a:t>
            </a:r>
            <a:r>
              <a:rPr lang="it-IT" sz="1800" b="0" i="0" u="none" strike="noStrike" baseline="0" dirty="0">
                <a:solidFill>
                  <a:srgbClr val="0070C0"/>
                </a:solidFill>
                <a:latin typeface="Verdana" panose="020B0604030504040204" pitchFamily="34" charset="0"/>
              </a:rPr>
              <a:t>di Valenza (AL) </a:t>
            </a:r>
            <a:r>
              <a:rPr lang="it-IT" sz="1800" b="0" i="0" u="none" strike="noStrike" baseline="0" dirty="0">
                <a:solidFill>
                  <a:srgbClr val="0070C0"/>
                </a:solidFill>
                <a:latin typeface="Verdana" panose="020B0604030504040204" pitchFamily="34" charset="0"/>
                <a:hlinkClick r:id="rId3">
                  <a:extLst>
                    <a:ext uri="{A12FA001-AC4F-418D-AE19-62706E023703}">
                      <ahyp:hlinkClr xmlns:ahyp="http://schemas.microsoft.com/office/drawing/2018/hyperlinkcolor" xmlns="" val="tx"/>
                    </a:ext>
                  </a:extLst>
                </a:hlinkClick>
              </a:rPr>
              <a:t>dirigentescolastico@smpascoli.191.it</a:t>
            </a:r>
            <a:endParaRPr lang="it-IT" sz="1800" b="0" i="0" u="none" strike="noStrike" baseline="0" dirty="0">
              <a:solidFill>
                <a:srgbClr val="0070C0"/>
              </a:solidFill>
              <a:latin typeface="Verdana" panose="020B0604030504040204" pitchFamily="34" charset="0"/>
            </a:endParaRPr>
          </a:p>
          <a:p>
            <a:pPr algn="l"/>
            <a:endParaRPr lang="it-IT" sz="900" dirty="0">
              <a:solidFill>
                <a:srgbClr val="0070C0"/>
              </a:solidFill>
              <a:latin typeface="Verdana" panose="020B0604030504040204" pitchFamily="34" charset="0"/>
            </a:endParaRPr>
          </a:p>
          <a:p>
            <a:pPr algn="l"/>
            <a:r>
              <a:rPr lang="it-IT" b="1" dirty="0">
                <a:solidFill>
                  <a:srgbClr val="0070C0"/>
                </a:solidFill>
                <a:latin typeface="Verdana" panose="020B0604030504040204" pitchFamily="34" charset="0"/>
              </a:rPr>
              <a:t>Roberto GRENNA </a:t>
            </a:r>
            <a:r>
              <a:rPr lang="it-IT" dirty="0">
                <a:solidFill>
                  <a:srgbClr val="0070C0"/>
                </a:solidFill>
                <a:latin typeface="Verdana" panose="020B0604030504040204" pitchFamily="34" charset="0"/>
              </a:rPr>
              <a:t>Dirigente scolastico IIS «Saluzzo-Plana» di Alessandria </a:t>
            </a:r>
          </a:p>
          <a:p>
            <a:pPr algn="l"/>
            <a:r>
              <a:rPr lang="it-IT" sz="1800" b="0" i="0" u="none" strike="noStrike" baseline="0" dirty="0">
                <a:solidFill>
                  <a:srgbClr val="0070C0"/>
                </a:solidFill>
                <a:latin typeface="Verdana" panose="020B0604030504040204" pitchFamily="34" charset="0"/>
                <a:hlinkClick r:id="rId4">
                  <a:extLst>
                    <a:ext uri="{A12FA001-AC4F-418D-AE19-62706E023703}">
                      <ahyp:hlinkClr xmlns:ahyp="http://schemas.microsoft.com/office/drawing/2018/hyperlinkcolor" xmlns="" val="tx"/>
                    </a:ext>
                  </a:extLst>
                </a:hlinkClick>
              </a:rPr>
              <a:t>roberto.grenna@istruzione.it</a:t>
            </a:r>
            <a:endParaRPr lang="it-IT" sz="1800" b="0" i="0" u="none" strike="noStrike" baseline="0" dirty="0">
              <a:solidFill>
                <a:srgbClr val="0070C0"/>
              </a:solidFill>
              <a:latin typeface="Verdana" panose="020B0604030504040204" pitchFamily="34" charset="0"/>
            </a:endParaRPr>
          </a:p>
          <a:p>
            <a:pPr algn="l"/>
            <a:endParaRPr lang="it-IT" sz="900" dirty="0">
              <a:solidFill>
                <a:srgbClr val="0070C0"/>
              </a:solidFill>
              <a:latin typeface="Verdana" panose="020B0604030504040204" pitchFamily="34" charset="0"/>
            </a:endParaRPr>
          </a:p>
          <a:p>
            <a:pPr algn="l"/>
            <a:r>
              <a:rPr lang="it-IT" b="1" dirty="0">
                <a:solidFill>
                  <a:srgbClr val="0070C0"/>
                </a:solidFill>
                <a:latin typeface="Verdana" panose="020B0604030504040204" pitchFamily="34" charset="0"/>
              </a:rPr>
              <a:t>Filippo PELIZZA </a:t>
            </a:r>
            <a:r>
              <a:rPr lang="it-IT" dirty="0">
                <a:solidFill>
                  <a:srgbClr val="0070C0"/>
                </a:solidFill>
                <a:latin typeface="Verdana" panose="020B0604030504040204" pitchFamily="34" charset="0"/>
              </a:rPr>
              <a:t>Dirigente scolastico </a:t>
            </a:r>
            <a:r>
              <a:rPr lang="it-IT" sz="1800" b="0" i="0" u="none" strike="noStrike" baseline="0" dirty="0">
                <a:solidFill>
                  <a:srgbClr val="0070C0"/>
                </a:solidFill>
                <a:latin typeface="Verdana" panose="020B0604030504040204" pitchFamily="34" charset="0"/>
              </a:rPr>
              <a:t>IC </a:t>
            </a:r>
            <a:r>
              <a:rPr lang="it-IT" dirty="0">
                <a:solidFill>
                  <a:srgbClr val="0070C0"/>
                </a:solidFill>
                <a:latin typeface="Verdana" panose="020B0604030504040204" pitchFamily="34" charset="0"/>
              </a:rPr>
              <a:t>«</a:t>
            </a:r>
            <a:r>
              <a:rPr lang="it-IT" sz="1800" b="0" i="0" u="none" strike="noStrike" baseline="0" dirty="0">
                <a:solidFill>
                  <a:srgbClr val="0070C0"/>
                </a:solidFill>
                <a:latin typeface="Verdana" panose="020B0604030504040204" pitchFamily="34" charset="0"/>
              </a:rPr>
              <a:t>Novi 1» di Novi Ligure (AL)</a:t>
            </a:r>
          </a:p>
          <a:p>
            <a:pPr algn="l"/>
            <a:r>
              <a:rPr lang="it-IT" sz="1800" b="0" i="0" u="none" strike="noStrike" baseline="0" dirty="0">
                <a:solidFill>
                  <a:srgbClr val="0070C0"/>
                </a:solidFill>
                <a:latin typeface="Verdana" panose="020B0604030504040204" pitchFamily="34" charset="0"/>
                <a:hlinkClick r:id="rId5">
                  <a:extLst>
                    <a:ext uri="{A12FA001-AC4F-418D-AE19-62706E023703}">
                      <ahyp:hlinkClr xmlns:ahyp="http://schemas.microsoft.com/office/drawing/2018/hyperlinkcolor" xmlns="" val="tx"/>
                    </a:ext>
                  </a:extLst>
                </a:hlinkClick>
              </a:rPr>
              <a:t>dirigentepelizza@gmail.com</a:t>
            </a:r>
            <a:endParaRPr lang="it-IT" sz="1800" b="0" i="0" u="none" strike="noStrike" baseline="0" dirty="0">
              <a:solidFill>
                <a:srgbClr val="0070C0"/>
              </a:solidFill>
              <a:latin typeface="Verdana" panose="020B0604030504040204" pitchFamily="34" charset="0"/>
            </a:endParaRPr>
          </a:p>
          <a:p>
            <a:pPr algn="l"/>
            <a:endParaRPr lang="it-IT" sz="900" b="1" dirty="0">
              <a:solidFill>
                <a:srgbClr val="0070C0"/>
              </a:solidFill>
              <a:latin typeface="Verdana" panose="020B0604030504040204" pitchFamily="34" charset="0"/>
            </a:endParaRPr>
          </a:p>
          <a:p>
            <a:pPr algn="l"/>
            <a:r>
              <a:rPr lang="it-IT" b="1" dirty="0">
                <a:solidFill>
                  <a:srgbClr val="0070C0"/>
                </a:solidFill>
                <a:latin typeface="Verdana" panose="020B0604030504040204" pitchFamily="34" charset="0"/>
              </a:rPr>
              <a:t>Alberto Pavanello </a:t>
            </a:r>
            <a:r>
              <a:rPr lang="it-IT" dirty="0">
                <a:solidFill>
                  <a:srgbClr val="0070C0"/>
                </a:solidFill>
                <a:latin typeface="Verdana" panose="020B0604030504040204" pitchFamily="34" charset="0"/>
              </a:rPr>
              <a:t>Vicario di sede Ufficio IV A.T. di Alessandria </a:t>
            </a:r>
          </a:p>
          <a:p>
            <a:pPr algn="l"/>
            <a:r>
              <a:rPr lang="it-IT" sz="1800" b="0" i="0" u="none" strike="noStrike" baseline="0" dirty="0">
                <a:solidFill>
                  <a:srgbClr val="0070C0"/>
                </a:solidFill>
                <a:latin typeface="Verdana" panose="020B0604030504040204" pitchFamily="34" charset="0"/>
                <a:hlinkClick r:id="rId6">
                  <a:extLst>
                    <a:ext uri="{A12FA001-AC4F-418D-AE19-62706E023703}">
                      <ahyp:hlinkClr xmlns:ahyp="http://schemas.microsoft.com/office/drawing/2018/hyperlinkcolor" xmlns="" val="tx"/>
                    </a:ext>
                  </a:extLst>
                </a:hlinkClick>
              </a:rPr>
              <a:t>alberto.pavanello2@istruzione.it</a:t>
            </a:r>
            <a:endParaRPr lang="it-IT" sz="1800" b="0" i="0" u="none" strike="noStrike" baseline="0" dirty="0">
              <a:solidFill>
                <a:srgbClr val="0070C0"/>
              </a:solidFill>
              <a:latin typeface="Verdana" panose="020B0604030504040204" pitchFamily="34" charset="0"/>
            </a:endParaRPr>
          </a:p>
          <a:p>
            <a:pPr algn="l"/>
            <a:endParaRPr lang="it-IT" sz="900" dirty="0">
              <a:solidFill>
                <a:srgbClr val="0070C0"/>
              </a:solidFill>
              <a:latin typeface="Verdana" panose="020B0604030504040204" pitchFamily="34" charset="0"/>
            </a:endParaRPr>
          </a:p>
          <a:p>
            <a:r>
              <a:rPr lang="it-IT" b="1" dirty="0">
                <a:solidFill>
                  <a:srgbClr val="0070C0"/>
                </a:solidFill>
                <a:latin typeface="Verdana" panose="020B0604030504040204" pitchFamily="34" charset="0"/>
              </a:rPr>
              <a:t>Roberto</a:t>
            </a:r>
            <a:r>
              <a:rPr lang="it-IT" dirty="0">
                <a:solidFill>
                  <a:srgbClr val="0070C0"/>
                </a:solidFill>
                <a:latin typeface="Verdana" panose="020B0604030504040204" pitchFamily="34" charset="0"/>
              </a:rPr>
              <a:t> </a:t>
            </a:r>
            <a:r>
              <a:rPr lang="it-IT" b="1" dirty="0">
                <a:solidFill>
                  <a:srgbClr val="0070C0"/>
                </a:solidFill>
                <a:latin typeface="Verdana" panose="020B0604030504040204" pitchFamily="34" charset="0"/>
              </a:rPr>
              <a:t>MARGARITELLA</a:t>
            </a:r>
            <a:r>
              <a:rPr lang="it-IT" dirty="0">
                <a:solidFill>
                  <a:srgbClr val="0070C0"/>
                </a:solidFill>
                <a:latin typeface="Verdana" panose="020B0604030504040204" pitchFamily="34" charset="0"/>
              </a:rPr>
              <a:t> Docente distaccato Ufficio IV A.T. di </a:t>
            </a:r>
            <a:r>
              <a:rPr lang="it-IT" sz="1800" b="0" i="0" u="none" strike="noStrike" baseline="0" dirty="0">
                <a:solidFill>
                  <a:srgbClr val="0070C0"/>
                </a:solidFill>
                <a:latin typeface="Verdana" panose="020B0604030504040204" pitchFamily="34" charset="0"/>
              </a:rPr>
              <a:t>Alessandria </a:t>
            </a:r>
          </a:p>
          <a:p>
            <a:pPr algn="l"/>
            <a:r>
              <a:rPr lang="it-IT" sz="1800" b="0" i="0" u="none" strike="noStrike" baseline="0" dirty="0">
                <a:solidFill>
                  <a:srgbClr val="0070C0"/>
                </a:solidFill>
                <a:latin typeface="Verdana" panose="020B0604030504040204" pitchFamily="34" charset="0"/>
                <a:hlinkClick r:id="rId7">
                  <a:extLst>
                    <a:ext uri="{A12FA001-AC4F-418D-AE19-62706E023703}">
                      <ahyp:hlinkClr xmlns:ahyp="http://schemas.microsoft.com/office/drawing/2018/hyperlinkcolor" xmlns="" val="tx"/>
                    </a:ext>
                  </a:extLst>
                </a:hlinkClick>
              </a:rPr>
              <a:t>roberto.margaritella@posta.istruzione.it</a:t>
            </a:r>
            <a:endParaRPr lang="it-IT" sz="1800" b="0" i="0" u="none" strike="noStrike" baseline="0" dirty="0">
              <a:solidFill>
                <a:srgbClr val="0070C0"/>
              </a:solidFill>
              <a:latin typeface="Verdana" panose="020B0604030504040204" pitchFamily="34" charset="0"/>
            </a:endParaRPr>
          </a:p>
          <a:p>
            <a:pPr algn="l"/>
            <a:endParaRPr lang="it-IT" sz="900" dirty="0">
              <a:solidFill>
                <a:srgbClr val="0070C0"/>
              </a:solidFill>
              <a:latin typeface="Verdana" panose="020B0604030504040204" pitchFamily="34" charset="0"/>
            </a:endParaRPr>
          </a:p>
          <a:p>
            <a:r>
              <a:rPr lang="it-IT" b="1" dirty="0">
                <a:solidFill>
                  <a:srgbClr val="0070C0"/>
                </a:solidFill>
                <a:latin typeface="Verdana" panose="020B0604030504040204" pitchFamily="34" charset="0"/>
              </a:rPr>
              <a:t>Giovanni MISCHIATI  </a:t>
            </a:r>
            <a:r>
              <a:rPr lang="it-IT" dirty="0">
                <a:solidFill>
                  <a:srgbClr val="0070C0"/>
                </a:solidFill>
                <a:latin typeface="Verdana" panose="020B0604030504040204" pitchFamily="34" charset="0"/>
              </a:rPr>
              <a:t>Assistente </a:t>
            </a:r>
            <a:r>
              <a:rPr lang="it-IT" dirty="0" err="1">
                <a:solidFill>
                  <a:srgbClr val="0070C0"/>
                </a:solidFill>
                <a:latin typeface="Verdana" panose="020B0604030504040204" pitchFamily="34" charset="0"/>
              </a:rPr>
              <a:t>amm.vo</a:t>
            </a:r>
            <a:r>
              <a:rPr lang="it-IT" dirty="0">
                <a:solidFill>
                  <a:srgbClr val="0070C0"/>
                </a:solidFill>
                <a:latin typeface="Verdana" panose="020B0604030504040204" pitchFamily="34" charset="0"/>
              </a:rPr>
              <a:t> Ufficio IV A.T. di </a:t>
            </a:r>
            <a:r>
              <a:rPr lang="it-IT" sz="1800" b="0" i="0" u="none" strike="noStrike" baseline="0" dirty="0">
                <a:solidFill>
                  <a:srgbClr val="0070C0"/>
                </a:solidFill>
                <a:latin typeface="Verdana" panose="020B0604030504040204" pitchFamily="34" charset="0"/>
              </a:rPr>
              <a:t>Alessandria </a:t>
            </a:r>
          </a:p>
          <a:p>
            <a:pPr algn="l"/>
            <a:r>
              <a:rPr lang="it-IT" sz="1800" b="0" i="0" u="none" strike="noStrike" baseline="0" dirty="0">
                <a:solidFill>
                  <a:srgbClr val="0070C0"/>
                </a:solidFill>
                <a:latin typeface="Verdana" panose="020B0604030504040204" pitchFamily="34" charset="0"/>
                <a:hlinkClick r:id="rId8">
                  <a:extLst>
                    <a:ext uri="{A12FA001-AC4F-418D-AE19-62706E023703}">
                      <ahyp:hlinkClr xmlns:ahyp="http://schemas.microsoft.com/office/drawing/2018/hyperlinkcolor" xmlns="" val="tx"/>
                    </a:ext>
                  </a:extLst>
                </a:hlinkClick>
              </a:rPr>
              <a:t>giovannibattista.mischiati.al@istruzione.it</a:t>
            </a:r>
            <a:endParaRPr lang="it-IT" sz="1800" b="0" i="0" u="none" strike="noStrike" baseline="0" dirty="0">
              <a:solidFill>
                <a:srgbClr val="0070C0"/>
              </a:solidFill>
              <a:latin typeface="Verdana" panose="020B0604030504040204" pitchFamily="34" charset="0"/>
            </a:endParaRPr>
          </a:p>
        </p:txBody>
      </p:sp>
    </p:spTree>
    <p:extLst>
      <p:ext uri="{BB962C8B-B14F-4D97-AF65-F5344CB8AC3E}">
        <p14:creationId xmlns:p14="http://schemas.microsoft.com/office/powerpoint/2010/main" val="3248745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25D90281-54E0-42FE-BA8F-9D0332370895}"/>
              </a:ext>
            </a:extLst>
          </p:cNvPr>
          <p:cNvSpPr>
            <a:spLocks noGrp="1"/>
          </p:cNvSpPr>
          <p:nvPr>
            <p:ph type="title"/>
          </p:nvPr>
        </p:nvSpPr>
        <p:spPr>
          <a:xfrm>
            <a:off x="950841" y="402179"/>
            <a:ext cx="7596811" cy="610863"/>
          </a:xfrm>
        </p:spPr>
        <p:txBody>
          <a:bodyPr/>
          <a:lstStyle/>
          <a:p>
            <a:r>
              <a:rPr lang="it-IT" sz="2000" b="0" spc="0" dirty="0">
                <a:solidFill>
                  <a:schemeClr val="tx2"/>
                </a:solidFill>
                <a:ea typeface="+mn-ea"/>
                <a:cs typeface="+mn-cs"/>
              </a:rPr>
              <a:t>Progetto </a:t>
            </a:r>
            <a:r>
              <a:rPr lang="it-IT" sz="2000" b="0" spc="0" dirty="0" err="1">
                <a:solidFill>
                  <a:schemeClr val="tx2"/>
                </a:solidFill>
                <a:ea typeface="+mn-ea"/>
                <a:cs typeface="+mn-cs"/>
              </a:rPr>
              <a:t>Esabac</a:t>
            </a:r>
            <a:r>
              <a:rPr lang="it-IT" sz="2000" b="0" spc="0" dirty="0">
                <a:solidFill>
                  <a:schemeClr val="tx2"/>
                </a:solidFill>
                <a:ea typeface="+mn-ea"/>
                <a:cs typeface="+mn-cs"/>
              </a:rPr>
              <a:t> e </a:t>
            </a:r>
            <a:r>
              <a:rPr lang="it-IT" sz="2000" b="0" spc="0" dirty="0" err="1">
                <a:solidFill>
                  <a:schemeClr val="tx2"/>
                </a:solidFill>
                <a:ea typeface="+mn-ea"/>
                <a:cs typeface="+mn-cs"/>
              </a:rPr>
              <a:t>Esabac</a:t>
            </a:r>
            <a:r>
              <a:rPr lang="it-IT" sz="2000" b="0" spc="0" dirty="0">
                <a:solidFill>
                  <a:schemeClr val="tx2"/>
                </a:solidFill>
                <a:ea typeface="+mn-ea"/>
                <a:cs typeface="+mn-cs"/>
              </a:rPr>
              <a:t> Techno: prove specifiche</a:t>
            </a:r>
          </a:p>
        </p:txBody>
      </p:sp>
      <p:sp>
        <p:nvSpPr>
          <p:cNvPr id="4" name="Segnaposto testo 3">
            <a:extLst>
              <a:ext uri="{FF2B5EF4-FFF2-40B4-BE49-F238E27FC236}">
                <a16:creationId xmlns:a16="http://schemas.microsoft.com/office/drawing/2014/main" xmlns="" id="{E5092633-79D8-4BB3-A26E-F0722509AD8A}"/>
              </a:ext>
            </a:extLst>
          </p:cNvPr>
          <p:cNvSpPr>
            <a:spLocks noGrp="1"/>
          </p:cNvSpPr>
          <p:nvPr>
            <p:ph type="body" sz="quarter" idx="11"/>
          </p:nvPr>
        </p:nvSpPr>
        <p:spPr>
          <a:xfrm>
            <a:off x="950841" y="1331620"/>
            <a:ext cx="7767431" cy="316030"/>
          </a:xfrm>
        </p:spPr>
        <p:txBody>
          <a:bodyPr/>
          <a:lstStyle/>
          <a:p>
            <a:r>
              <a:rPr lang="it-IT" sz="1800" b="0" i="0" u="none" strike="noStrike" baseline="0" dirty="0">
                <a:solidFill>
                  <a:srgbClr val="0070C0"/>
                </a:solidFill>
                <a:latin typeface="Arial" panose="020B0604020202020204" pitchFamily="34" charset="0"/>
              </a:rPr>
              <a:t>Anche quest’anno la terza prova scritta è sostituita da prove orali</a:t>
            </a:r>
            <a:endParaRPr lang="it-IT" dirty="0">
              <a:solidFill>
                <a:srgbClr val="0070C0"/>
              </a:solidFill>
            </a:endParaRPr>
          </a:p>
        </p:txBody>
      </p:sp>
      <p:sp>
        <p:nvSpPr>
          <p:cNvPr id="8" name="Segnaposto testo 3">
            <a:extLst>
              <a:ext uri="{FF2B5EF4-FFF2-40B4-BE49-F238E27FC236}">
                <a16:creationId xmlns:a16="http://schemas.microsoft.com/office/drawing/2014/main" xmlns="" id="{0EAFB441-DF3D-41D9-BCB0-782021E06CD8}"/>
              </a:ext>
            </a:extLst>
          </p:cNvPr>
          <p:cNvSpPr txBox="1">
            <a:spLocks/>
          </p:cNvSpPr>
          <p:nvPr/>
        </p:nvSpPr>
        <p:spPr>
          <a:xfrm>
            <a:off x="1059330" y="2282259"/>
            <a:ext cx="4594363" cy="380636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pPr>
            <a:r>
              <a:rPr lang="it-IT" sz="1800" dirty="0"/>
              <a:t>Per le sezioni di percorsi liceali, ove attivato il progetto </a:t>
            </a:r>
            <a:r>
              <a:rPr lang="it-IT" sz="1800" dirty="0" err="1"/>
              <a:t>Esabac</a:t>
            </a:r>
            <a:r>
              <a:rPr lang="it-IT" sz="1800" dirty="0"/>
              <a:t>, si svolgono </a:t>
            </a:r>
            <a:r>
              <a:rPr lang="it-IT" sz="1800" b="1" dirty="0"/>
              <a:t>una prova orale in lingua e letteratura francese</a:t>
            </a:r>
            <a:r>
              <a:rPr lang="it-IT" sz="1800" dirty="0"/>
              <a:t> e una </a:t>
            </a:r>
            <a:r>
              <a:rPr lang="it-IT" sz="1800" b="1" dirty="0"/>
              <a:t>prova orale </a:t>
            </a:r>
            <a:r>
              <a:rPr lang="it-IT" sz="1800" dirty="0"/>
              <a:t>che verte sulla </a:t>
            </a:r>
            <a:r>
              <a:rPr lang="it-IT" sz="1800" b="1" dirty="0"/>
              <a:t>disciplina non linguistica</a:t>
            </a:r>
            <a:r>
              <a:rPr lang="it-IT" sz="1800" dirty="0"/>
              <a:t>, storia veicolata in francese.
Per le sezioni di istruzione tecnica, ove è attivato il progetto </a:t>
            </a:r>
            <a:r>
              <a:rPr lang="it-IT" sz="1800" dirty="0" err="1"/>
              <a:t>Esabac</a:t>
            </a:r>
            <a:r>
              <a:rPr lang="it-IT" sz="1800" dirty="0"/>
              <a:t> Techno, si svolgono </a:t>
            </a:r>
            <a:r>
              <a:rPr lang="it-IT" sz="1800" b="1" dirty="0"/>
              <a:t>una prova orale in lingua, cultura e comunicazione francese </a:t>
            </a:r>
            <a:r>
              <a:rPr lang="it-IT" sz="1800" dirty="0"/>
              <a:t>e </a:t>
            </a:r>
            <a:r>
              <a:rPr lang="it-IT" sz="1800" b="1" dirty="0"/>
              <a:t>una prova orale </a:t>
            </a:r>
            <a:r>
              <a:rPr lang="it-IT" sz="1800" dirty="0"/>
              <a:t>che verte </a:t>
            </a:r>
            <a:r>
              <a:rPr lang="it-IT" sz="1800" b="1" dirty="0"/>
              <a:t>sulla disciplina non linguistica</a:t>
            </a:r>
            <a:r>
              <a:rPr lang="it-IT" sz="1800" dirty="0"/>
              <a:t>, storia veicolata in francese.</a:t>
            </a:r>
          </a:p>
        </p:txBody>
      </p:sp>
      <p:sp>
        <p:nvSpPr>
          <p:cNvPr id="13" name="Segnaposto testo 2">
            <a:extLst>
              <a:ext uri="{FF2B5EF4-FFF2-40B4-BE49-F238E27FC236}">
                <a16:creationId xmlns:a16="http://schemas.microsoft.com/office/drawing/2014/main" xmlns="" id="{0834F782-B324-4CD7-9E8A-1A266C3F5C19}"/>
              </a:ext>
            </a:extLst>
          </p:cNvPr>
          <p:cNvSpPr txBox="1">
            <a:spLocks/>
          </p:cNvSpPr>
          <p:nvPr/>
        </p:nvSpPr>
        <p:spPr>
          <a:xfrm flipH="1">
            <a:off x="5954370" y="2282259"/>
            <a:ext cx="5837771" cy="4088296"/>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pPr>
            <a:r>
              <a:rPr lang="it-IT" sz="1800" dirty="0"/>
              <a:t>Le prove </a:t>
            </a:r>
            <a:r>
              <a:rPr lang="it-IT" sz="1800" b="1" dirty="0"/>
              <a:t>sono valutate separatamente </a:t>
            </a:r>
            <a:r>
              <a:rPr lang="it-IT" sz="1800" dirty="0"/>
              <a:t>per il rilascio dei diplomi.</a:t>
            </a:r>
          </a:p>
          <a:p>
            <a:pPr algn="just">
              <a:spcBef>
                <a:spcPts val="0"/>
              </a:spcBef>
              <a:spcAft>
                <a:spcPts val="600"/>
              </a:spcAft>
            </a:pPr>
            <a:r>
              <a:rPr lang="it-IT" sz="1800" dirty="0"/>
              <a:t>Per le prove del </a:t>
            </a:r>
            <a:r>
              <a:rPr lang="it-IT" sz="1800" dirty="0" err="1"/>
              <a:t>Baccalauréat</a:t>
            </a:r>
            <a:r>
              <a:rPr lang="it-IT" sz="1800" dirty="0"/>
              <a:t> si specifica che </a:t>
            </a:r>
            <a:r>
              <a:rPr lang="it-IT" sz="1800" b="1" dirty="0"/>
              <a:t>la distinta valutazione</a:t>
            </a:r>
            <a:r>
              <a:rPr lang="it-IT" sz="1800" dirty="0"/>
              <a:t> avviene in ventesimi (le commissioni possono predisporre apposite griglie di valutazione). </a:t>
            </a:r>
          </a:p>
          <a:p>
            <a:pPr algn="just">
              <a:spcBef>
                <a:spcPts val="0"/>
              </a:spcBef>
              <a:spcAft>
                <a:spcPts val="600"/>
              </a:spcAft>
            </a:pPr>
            <a:r>
              <a:rPr lang="it-IT" sz="1800" b="1" dirty="0"/>
              <a:t>Della valutazione di tali prove </a:t>
            </a:r>
            <a:r>
              <a:rPr lang="it-IT" sz="1800" dirty="0"/>
              <a:t>si tiene conto anche nell’ambito della </a:t>
            </a:r>
            <a:r>
              <a:rPr lang="it-IT" sz="1800" b="1" dirty="0"/>
              <a:t>valutazione generale del colloquio </a:t>
            </a:r>
            <a:r>
              <a:rPr lang="it-IT" sz="1800" dirty="0"/>
              <a:t>(riconducendo l’accertamento delle competenze linguistico-comunicative e delle conoscenze e competenze specifiche agli indicatori della griglia di valutazione della prova orale). </a:t>
            </a:r>
          </a:p>
          <a:p>
            <a:pPr algn="just">
              <a:spcBef>
                <a:spcPts val="0"/>
              </a:spcBef>
              <a:spcAft>
                <a:spcPts val="600"/>
              </a:spcAft>
            </a:pPr>
            <a:r>
              <a:rPr lang="it-IT" sz="1800" dirty="0"/>
              <a:t>Resta in ogni caso </a:t>
            </a:r>
            <a:r>
              <a:rPr lang="it-IT" sz="1800" b="1" dirty="0"/>
              <a:t>esclusa</a:t>
            </a:r>
            <a:r>
              <a:rPr lang="it-IT" sz="1800" dirty="0"/>
              <a:t> la possibilità di effettuare una media aritmetica tra la valutazione ai fini del </a:t>
            </a:r>
            <a:r>
              <a:rPr lang="it-IT" sz="1800" dirty="0" err="1"/>
              <a:t>Baccalauréat</a:t>
            </a:r>
            <a:r>
              <a:rPr lang="it-IT" sz="1800" dirty="0"/>
              <a:t> / attestazione dei percorsi internazionali e la valutazione complessiva del colloquio d’esame </a:t>
            </a:r>
            <a:r>
              <a:rPr lang="da-DK" sz="1800" b="1" dirty="0"/>
              <a:t>(O.M. 65/2022, art. 23)</a:t>
            </a:r>
            <a:r>
              <a:rPr lang="it-IT" sz="2000" dirty="0"/>
              <a:t>.</a:t>
            </a:r>
          </a:p>
        </p:txBody>
      </p:sp>
      <p:sp>
        <p:nvSpPr>
          <p:cNvPr id="14" name="Segnaposto numero diapositiva 13">
            <a:extLst>
              <a:ext uri="{FF2B5EF4-FFF2-40B4-BE49-F238E27FC236}">
                <a16:creationId xmlns:a16="http://schemas.microsoft.com/office/drawing/2014/main" xmlns="" id="{85EEA5E4-68CF-4CE6-A94B-BB46256805F7}"/>
              </a:ext>
            </a:extLst>
          </p:cNvPr>
          <p:cNvSpPr>
            <a:spLocks noGrp="1"/>
          </p:cNvSpPr>
          <p:nvPr>
            <p:ph type="sldNum" sz="quarter" idx="16"/>
          </p:nvPr>
        </p:nvSpPr>
        <p:spPr>
          <a:xfrm>
            <a:off x="950841" y="6535816"/>
            <a:ext cx="523240" cy="247651"/>
          </a:xfrm>
        </p:spPr>
        <p:txBody>
          <a:bodyPr/>
          <a:lstStyle/>
          <a:p>
            <a:pPr rtl="0"/>
            <a:fld id="{294A09A9-5501-47C1-A89A-A340965A2BE2}" type="slidenum">
              <a:rPr lang="it-IT" noProof="0" smtClean="0"/>
              <a:pPr rtl="0"/>
              <a:t>30</a:t>
            </a:fld>
            <a:endParaRPr lang="it-IT" noProof="0" dirty="0"/>
          </a:p>
        </p:txBody>
      </p:sp>
    </p:spTree>
    <p:extLst>
      <p:ext uri="{BB962C8B-B14F-4D97-AF65-F5344CB8AC3E}">
        <p14:creationId xmlns:p14="http://schemas.microsoft.com/office/powerpoint/2010/main" val="1429309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F78B5456-17B4-41C9-BF4B-E4A0BA6FD180}"/>
              </a:ext>
            </a:extLst>
          </p:cNvPr>
          <p:cNvSpPr>
            <a:spLocks noGrp="1"/>
          </p:cNvSpPr>
          <p:nvPr>
            <p:ph type="title"/>
          </p:nvPr>
        </p:nvSpPr>
        <p:spPr/>
        <p:txBody>
          <a:bodyPr/>
          <a:lstStyle/>
          <a:p>
            <a:r>
              <a:rPr lang="it-IT" sz="2000" spc="0" dirty="0">
                <a:solidFill>
                  <a:schemeClr val="tx2"/>
                </a:solidFill>
                <a:ea typeface="+mn-ea"/>
                <a:cs typeface="+mn-cs"/>
              </a:rPr>
              <a:t>Percorsi a opzione internazionale</a:t>
            </a:r>
          </a:p>
        </p:txBody>
      </p:sp>
      <p:sp>
        <p:nvSpPr>
          <p:cNvPr id="4" name="Segnaposto testo 3">
            <a:extLst>
              <a:ext uri="{FF2B5EF4-FFF2-40B4-BE49-F238E27FC236}">
                <a16:creationId xmlns:a16="http://schemas.microsoft.com/office/drawing/2014/main" xmlns="" id="{AE51E9C3-6175-4FA3-AEA9-907388007348}"/>
              </a:ext>
            </a:extLst>
          </p:cNvPr>
          <p:cNvSpPr>
            <a:spLocks noGrp="1"/>
          </p:cNvSpPr>
          <p:nvPr>
            <p:ph type="body" sz="quarter" idx="11"/>
          </p:nvPr>
        </p:nvSpPr>
        <p:spPr>
          <a:xfrm>
            <a:off x="964023" y="2289363"/>
            <a:ext cx="5539409" cy="4248265"/>
          </a:xfrm>
        </p:spPr>
        <p:txBody>
          <a:bodyPr/>
          <a:lstStyle/>
          <a:p>
            <a:pPr algn="just"/>
            <a:r>
              <a:rPr lang="it-IT" sz="1800" dirty="0"/>
              <a:t>I candidati delle sezioni dei percorsi </a:t>
            </a:r>
            <a:r>
              <a:rPr lang="it-IT" sz="1800" b="1" dirty="0"/>
              <a:t>con opzioni internazionale cinese, spagnolo e tedesca </a:t>
            </a:r>
            <a:r>
              <a:rPr lang="it-IT" sz="1800" dirty="0"/>
              <a:t>sostengono una prova orale sulle relative lingue e letterature sulla disciplina non linguistica, storia, veicolata nella relativa lingua straniera.
Della </a:t>
            </a:r>
            <a:r>
              <a:rPr lang="it-IT" sz="1800" b="1" dirty="0"/>
              <a:t>valutazione</a:t>
            </a:r>
            <a:r>
              <a:rPr lang="it-IT" sz="1800" dirty="0"/>
              <a:t> della prova si tiene conto nell'ambito della valutazione generale del colloquio.
Il diploma, rilasciato in esito al superamento dell'esame di Stato e accompagnato dalla specifica attestazione, consente l'accesso agli istituti di istruzione superiore dei relativi paesi senza obbligo, per gli studenti interessati, di sottoporsi ad un esame di idoneità linguistica. </a:t>
            </a:r>
          </a:p>
        </p:txBody>
      </p:sp>
      <p:sp>
        <p:nvSpPr>
          <p:cNvPr id="9" name="Segnaposto testo 2">
            <a:extLst>
              <a:ext uri="{FF2B5EF4-FFF2-40B4-BE49-F238E27FC236}">
                <a16:creationId xmlns:a16="http://schemas.microsoft.com/office/drawing/2014/main" xmlns="" id="{3EDB1967-2842-4F14-B397-E8408DB5042A}"/>
              </a:ext>
            </a:extLst>
          </p:cNvPr>
          <p:cNvSpPr txBox="1">
            <a:spLocks/>
          </p:cNvSpPr>
          <p:nvPr/>
        </p:nvSpPr>
        <p:spPr>
          <a:xfrm flipH="1">
            <a:off x="6796258" y="1914025"/>
            <a:ext cx="4653171" cy="242549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600"/>
              </a:spcAft>
            </a:pPr>
            <a:endParaRPr lang="it-IT" sz="1800" i="1" dirty="0">
              <a:solidFill>
                <a:srgbClr val="000000"/>
              </a:solidFill>
            </a:endParaRPr>
          </a:p>
          <a:p>
            <a:pPr algn="just">
              <a:spcBef>
                <a:spcPts val="0"/>
              </a:spcBef>
              <a:spcAft>
                <a:spcPts val="600"/>
              </a:spcAft>
            </a:pPr>
            <a:r>
              <a:rPr lang="it-IT" sz="1800" dirty="0"/>
              <a:t>Il </a:t>
            </a:r>
            <a:r>
              <a:rPr lang="it-IT" sz="1800" b="1" dirty="0"/>
              <a:t>diploma</a:t>
            </a:r>
            <a:r>
              <a:rPr lang="it-IT" sz="1800" dirty="0"/>
              <a:t>, rilasciato in esito al superamento dell'esame di Stato e accompagnato dalla specifica attestazione, consente l'accesso agli istituti di istruzione superiore dei relativi paesi senza obbligo, per gli studenti interessati, di sottoporsi ad un esame di idoneità linguistica </a:t>
            </a:r>
            <a:r>
              <a:rPr lang="da-DK" sz="1800" b="1" dirty="0"/>
              <a:t>(O.M. 65/2022, art. 23)</a:t>
            </a:r>
            <a:r>
              <a:rPr lang="it-IT" sz="1800" dirty="0"/>
              <a:t>.</a:t>
            </a:r>
          </a:p>
          <a:p>
            <a:pPr algn="just">
              <a:spcBef>
                <a:spcPts val="0"/>
              </a:spcBef>
            </a:pPr>
            <a:endParaRPr lang="it-IT" sz="1800" dirty="0">
              <a:solidFill>
                <a:srgbClr val="000000"/>
              </a:solidFill>
              <a:latin typeface="Arial"/>
            </a:endParaRPr>
          </a:p>
        </p:txBody>
      </p:sp>
      <p:sp>
        <p:nvSpPr>
          <p:cNvPr id="12" name="Segnaposto numero diapositiva 11">
            <a:extLst>
              <a:ext uri="{FF2B5EF4-FFF2-40B4-BE49-F238E27FC236}">
                <a16:creationId xmlns:a16="http://schemas.microsoft.com/office/drawing/2014/main" xmlns="" id="{865A2AFA-CDC2-4AB3-8021-7A9B90AD3863}"/>
              </a:ext>
            </a:extLst>
          </p:cNvPr>
          <p:cNvSpPr>
            <a:spLocks noGrp="1"/>
          </p:cNvSpPr>
          <p:nvPr>
            <p:ph type="sldNum" sz="quarter" idx="16"/>
          </p:nvPr>
        </p:nvSpPr>
        <p:spPr>
          <a:xfrm>
            <a:off x="964023" y="6537628"/>
            <a:ext cx="523240" cy="247651"/>
          </a:xfrm>
        </p:spPr>
        <p:txBody>
          <a:bodyPr/>
          <a:lstStyle/>
          <a:p>
            <a:pPr rtl="0"/>
            <a:fld id="{294A09A9-5501-47C1-A89A-A340965A2BE2}" type="slidenum">
              <a:rPr lang="it-IT" noProof="0" smtClean="0"/>
              <a:pPr rtl="0"/>
              <a:t>31</a:t>
            </a:fld>
            <a:endParaRPr lang="it-IT" noProof="0" dirty="0"/>
          </a:p>
        </p:txBody>
      </p:sp>
    </p:spTree>
    <p:extLst>
      <p:ext uri="{BB962C8B-B14F-4D97-AF65-F5344CB8AC3E}">
        <p14:creationId xmlns:p14="http://schemas.microsoft.com/office/powerpoint/2010/main" val="250120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8545202E-9744-409C-90AC-2CD389262909}"/>
              </a:ext>
            </a:extLst>
          </p:cNvPr>
          <p:cNvSpPr>
            <a:spLocks noGrp="1"/>
          </p:cNvSpPr>
          <p:nvPr>
            <p:ph type="body" idx="1"/>
          </p:nvPr>
        </p:nvSpPr>
        <p:spPr>
          <a:xfrm>
            <a:off x="568778" y="1246831"/>
            <a:ext cx="4827178" cy="404216"/>
          </a:xfrm>
        </p:spPr>
        <p:txBody>
          <a:bodyPr>
            <a:normAutofit/>
          </a:bodyPr>
          <a:lstStyle/>
          <a:p>
            <a:r>
              <a:rPr lang="it-IT" sz="2200" b="1" dirty="0"/>
              <a:t>CLIL – PCTO – Educazione civica</a:t>
            </a:r>
          </a:p>
        </p:txBody>
      </p:sp>
      <p:sp>
        <p:nvSpPr>
          <p:cNvPr id="4" name="Segnaposto testo 3">
            <a:extLst>
              <a:ext uri="{FF2B5EF4-FFF2-40B4-BE49-F238E27FC236}">
                <a16:creationId xmlns:a16="http://schemas.microsoft.com/office/drawing/2014/main" xmlns="" id="{761EBBD2-603B-4574-834D-1B006484D3EE}"/>
              </a:ext>
            </a:extLst>
          </p:cNvPr>
          <p:cNvSpPr>
            <a:spLocks noGrp="1"/>
          </p:cNvSpPr>
          <p:nvPr>
            <p:ph type="body" idx="10"/>
          </p:nvPr>
        </p:nvSpPr>
        <p:spPr>
          <a:xfrm>
            <a:off x="6962515" y="1301090"/>
            <a:ext cx="4764829" cy="404216"/>
          </a:xfrm>
        </p:spPr>
        <p:txBody>
          <a:bodyPr>
            <a:normAutofit/>
          </a:bodyPr>
          <a:lstStyle/>
          <a:p>
            <a:r>
              <a:rPr lang="it-IT" sz="2200" b="1" dirty="0"/>
              <a:t>Valutazione</a:t>
            </a:r>
          </a:p>
        </p:txBody>
      </p:sp>
      <p:sp>
        <p:nvSpPr>
          <p:cNvPr id="5" name="Segnaposto contenuto 4">
            <a:extLst>
              <a:ext uri="{FF2B5EF4-FFF2-40B4-BE49-F238E27FC236}">
                <a16:creationId xmlns:a16="http://schemas.microsoft.com/office/drawing/2014/main" xmlns="" id="{4B7E5CAF-E6AF-4572-B882-9B9B169BF140}"/>
              </a:ext>
            </a:extLst>
          </p:cNvPr>
          <p:cNvSpPr>
            <a:spLocks noGrp="1"/>
          </p:cNvSpPr>
          <p:nvPr>
            <p:ph sz="half" idx="2"/>
          </p:nvPr>
        </p:nvSpPr>
        <p:spPr>
          <a:xfrm>
            <a:off x="473244" y="2087024"/>
            <a:ext cx="6197750" cy="4242243"/>
          </a:xfrm>
        </p:spPr>
        <p:txBody>
          <a:bodyPr>
            <a:normAutofit lnSpcReduction="10000"/>
          </a:bodyPr>
          <a:lstStyle/>
          <a:p>
            <a:pPr marL="0" indent="0" algn="just">
              <a:buNone/>
            </a:pPr>
            <a:r>
              <a:rPr lang="it-IT" sz="1800" dirty="0"/>
              <a:t>Per quanto concerne le conoscenze e le competenze della disciplina non linguistica (DNL) veicolata in lingua straniera attraverso la metodologia </a:t>
            </a:r>
            <a:r>
              <a:rPr lang="it-IT" sz="1800" b="1" dirty="0"/>
              <a:t>CLIL</a:t>
            </a:r>
            <a:r>
              <a:rPr lang="it-IT" sz="1800" dirty="0"/>
              <a:t>, il colloquio può accertarle qualora il </a:t>
            </a:r>
            <a:r>
              <a:rPr lang="it-IT" sz="1800" u="sng" dirty="0"/>
              <a:t>docente della disciplina coinvolta faccia parte della sottocommissione di esame </a:t>
            </a:r>
            <a:r>
              <a:rPr lang="it-IT" sz="1800" b="1" dirty="0"/>
              <a:t>(O.M. 65/2022, art. 22, c. 6).</a:t>
            </a:r>
          </a:p>
          <a:p>
            <a:pPr marL="0" indent="0" algn="just">
              <a:buNone/>
            </a:pPr>
            <a:r>
              <a:rPr lang="it-IT" sz="1800" dirty="0"/>
              <a:t>Il candidato presenterà le esperienze svolte nell’ambito dei </a:t>
            </a:r>
            <a:r>
              <a:rPr lang="it-IT" sz="1800" b="1" dirty="0"/>
              <a:t>PCTO</a:t>
            </a:r>
            <a:r>
              <a:rPr lang="it-IT" sz="1800" dirty="0"/>
              <a:t> mediante una </a:t>
            </a:r>
            <a:r>
              <a:rPr lang="it-IT" sz="1800" u="sng" dirty="0"/>
              <a:t>breve relazione o un prodotto multimediale.</a:t>
            </a:r>
          </a:p>
          <a:p>
            <a:pPr marL="0" indent="0" algn="just">
              <a:buNone/>
            </a:pPr>
            <a:r>
              <a:rPr lang="it-IT" sz="1800" dirty="0"/>
              <a:t>Il candidato dimostrerà di aver maturato le Competenze nell’insegnamento </a:t>
            </a:r>
            <a:r>
              <a:rPr lang="it-IT" sz="1800" u="sng" dirty="0"/>
              <a:t>trasversale</a:t>
            </a:r>
            <a:r>
              <a:rPr lang="it-IT" sz="1800" dirty="0"/>
              <a:t> di </a:t>
            </a:r>
            <a:r>
              <a:rPr lang="it-IT" sz="1800" b="1" dirty="0"/>
              <a:t>Ed. Civica </a:t>
            </a:r>
            <a:r>
              <a:rPr lang="it-IT" sz="1800" dirty="0"/>
              <a:t>come definite nel curricolo d’Istituto e previste dalle attività declinate dal documento del Consiglio di classe. La trattazione delle tematiche connesse a tale insegnamento può avvenire in qualunque fase del colloquio. Non è perciò prevista una sezione specifica del colloquio dedicata all’Educazione civica.</a:t>
            </a:r>
          </a:p>
          <a:p>
            <a:endParaRPr lang="it-IT" sz="1800" dirty="0"/>
          </a:p>
        </p:txBody>
      </p:sp>
      <p:sp>
        <p:nvSpPr>
          <p:cNvPr id="6" name="Segnaposto contenuto 5">
            <a:extLst>
              <a:ext uri="{FF2B5EF4-FFF2-40B4-BE49-F238E27FC236}">
                <a16:creationId xmlns:a16="http://schemas.microsoft.com/office/drawing/2014/main" xmlns="" id="{9068A233-E195-4CB1-9402-44E7800AE425}"/>
              </a:ext>
            </a:extLst>
          </p:cNvPr>
          <p:cNvSpPr>
            <a:spLocks noGrp="1"/>
          </p:cNvSpPr>
          <p:nvPr>
            <p:ph sz="half" idx="13"/>
          </p:nvPr>
        </p:nvSpPr>
        <p:spPr>
          <a:xfrm>
            <a:off x="6962515" y="2128272"/>
            <a:ext cx="4756241" cy="3458044"/>
          </a:xfrm>
        </p:spPr>
        <p:txBody>
          <a:bodyPr>
            <a:normAutofit/>
          </a:bodyPr>
          <a:lstStyle/>
          <a:p>
            <a:pPr marL="0" indent="0" algn="just">
              <a:lnSpc>
                <a:spcPct val="110000"/>
              </a:lnSpc>
              <a:buNone/>
            </a:pPr>
            <a:r>
              <a:rPr lang="it-IT" sz="1800" dirty="0"/>
              <a:t>La sottocommissione dispone di </a:t>
            </a:r>
            <a:r>
              <a:rPr lang="it-IT" sz="1800" b="1" u="sng" dirty="0"/>
              <a:t>25 punti </a:t>
            </a:r>
            <a:r>
              <a:rPr lang="it-IT" sz="1800" dirty="0"/>
              <a:t>per la valutazione del colloquio. </a:t>
            </a:r>
          </a:p>
          <a:p>
            <a:pPr marL="0" indent="0" algn="just">
              <a:lnSpc>
                <a:spcPct val="110000"/>
              </a:lnSpc>
              <a:buNone/>
            </a:pPr>
            <a:r>
              <a:rPr lang="it-IT" sz="1800" dirty="0"/>
              <a:t>La sottocommissione procede alla attribuzione del punteggio del colloquio sostenuto da ciascun candidato </a:t>
            </a:r>
            <a:r>
              <a:rPr lang="it-IT" sz="1800" b="1" dirty="0"/>
              <a:t>nello stesso giorno nel quale il colloquio viene espletato</a:t>
            </a:r>
            <a:r>
              <a:rPr lang="it-IT" sz="1800" dirty="0"/>
              <a:t>. Il punteggio è attribuito dall’intera sottocommissione, compreso il Presidente, secondo la </a:t>
            </a:r>
            <a:r>
              <a:rPr lang="it-IT" sz="1800" b="1" dirty="0"/>
              <a:t>griglia di valutazione </a:t>
            </a:r>
            <a:r>
              <a:rPr lang="it-IT" sz="1800" dirty="0"/>
              <a:t>di cui all’allegato A all’O.M. 65/2022. </a:t>
            </a:r>
          </a:p>
          <a:p>
            <a:endParaRPr lang="it-IT" sz="1800" b="0" i="0" u="none" strike="noStrike" baseline="0" dirty="0">
              <a:solidFill>
                <a:srgbClr val="000000"/>
              </a:solidFill>
              <a:latin typeface="Garamond" panose="02020404030301010803" pitchFamily="18" charset="0"/>
            </a:endParaRPr>
          </a:p>
          <a:p>
            <a:endParaRPr lang="it-IT" sz="1800" dirty="0"/>
          </a:p>
        </p:txBody>
      </p:sp>
      <p:sp>
        <p:nvSpPr>
          <p:cNvPr id="9" name="Segnaposto numero diapositiva 8">
            <a:extLst>
              <a:ext uri="{FF2B5EF4-FFF2-40B4-BE49-F238E27FC236}">
                <a16:creationId xmlns:a16="http://schemas.microsoft.com/office/drawing/2014/main" xmlns="" id="{30C0FE68-6CE2-4653-8A05-64D1A506139B}"/>
              </a:ext>
            </a:extLst>
          </p:cNvPr>
          <p:cNvSpPr>
            <a:spLocks noGrp="1"/>
          </p:cNvSpPr>
          <p:nvPr>
            <p:ph type="sldNum" sz="quarter" idx="16"/>
          </p:nvPr>
        </p:nvSpPr>
        <p:spPr>
          <a:xfrm>
            <a:off x="1052421" y="6610349"/>
            <a:ext cx="523240" cy="247651"/>
          </a:xfrm>
        </p:spPr>
        <p:txBody>
          <a:bodyPr/>
          <a:lstStyle/>
          <a:p>
            <a:pPr rtl="0"/>
            <a:fld id="{294A09A9-5501-47C1-A89A-A340965A2BE2}" type="slidenum">
              <a:rPr lang="it-IT" noProof="0" smtClean="0"/>
              <a:pPr rtl="0"/>
              <a:t>32</a:t>
            </a:fld>
            <a:endParaRPr lang="it-IT" noProof="0" dirty="0"/>
          </a:p>
        </p:txBody>
      </p:sp>
    </p:spTree>
    <p:extLst>
      <p:ext uri="{BB962C8B-B14F-4D97-AF65-F5344CB8AC3E}">
        <p14:creationId xmlns:p14="http://schemas.microsoft.com/office/powerpoint/2010/main" val="1046214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5048A61-9518-4934-A840-898E3A549CDE}"/>
              </a:ext>
            </a:extLst>
          </p:cNvPr>
          <p:cNvSpPr>
            <a:spLocks noGrp="1"/>
          </p:cNvSpPr>
          <p:nvPr>
            <p:ph type="title"/>
          </p:nvPr>
        </p:nvSpPr>
        <p:spPr>
          <a:xfrm>
            <a:off x="735555" y="0"/>
            <a:ext cx="10817160" cy="1065856"/>
          </a:xfrm>
        </p:spPr>
        <p:txBody>
          <a:bodyPr>
            <a:normAutofit/>
          </a:bodyPr>
          <a:lstStyle/>
          <a:p>
            <a:pPr algn="ctr"/>
            <a:r>
              <a:rPr lang="it-IT" sz="4000" b="0" dirty="0">
                <a:solidFill>
                  <a:srgbClr val="0070C0"/>
                </a:solidFill>
              </a:rPr>
              <a:t>2. Esame in modalità a distanza</a:t>
            </a:r>
          </a:p>
        </p:txBody>
      </p:sp>
      <p:sp>
        <p:nvSpPr>
          <p:cNvPr id="4" name="Segnaposto testo 3">
            <a:extLst>
              <a:ext uri="{FF2B5EF4-FFF2-40B4-BE49-F238E27FC236}">
                <a16:creationId xmlns:a16="http://schemas.microsoft.com/office/drawing/2014/main" xmlns="" id="{510FA696-AA1E-4D3C-B8AB-DA7C322C16D7}"/>
              </a:ext>
            </a:extLst>
          </p:cNvPr>
          <p:cNvSpPr>
            <a:spLocks noGrp="1"/>
          </p:cNvSpPr>
          <p:nvPr>
            <p:ph type="body" idx="10"/>
          </p:nvPr>
        </p:nvSpPr>
        <p:spPr>
          <a:xfrm>
            <a:off x="6395832" y="1469461"/>
            <a:ext cx="4764829" cy="404216"/>
          </a:xfrm>
        </p:spPr>
        <p:txBody>
          <a:bodyPr>
            <a:normAutofit/>
          </a:bodyPr>
          <a:lstStyle/>
          <a:p>
            <a:r>
              <a:rPr lang="it-IT" sz="2200" b="1" dirty="0"/>
              <a:t>Commissari in videoconferenza</a:t>
            </a:r>
          </a:p>
        </p:txBody>
      </p:sp>
      <p:sp>
        <p:nvSpPr>
          <p:cNvPr id="5" name="Segnaposto contenuto 4">
            <a:extLst>
              <a:ext uri="{FF2B5EF4-FFF2-40B4-BE49-F238E27FC236}">
                <a16:creationId xmlns:a16="http://schemas.microsoft.com/office/drawing/2014/main" xmlns="" id="{2FCE9320-F6E5-4020-A9C4-3D5ED1B0B89E}"/>
              </a:ext>
            </a:extLst>
          </p:cNvPr>
          <p:cNvSpPr>
            <a:spLocks noGrp="1"/>
          </p:cNvSpPr>
          <p:nvPr>
            <p:ph sz="half" idx="2"/>
          </p:nvPr>
        </p:nvSpPr>
        <p:spPr>
          <a:xfrm>
            <a:off x="959471" y="2276686"/>
            <a:ext cx="5101126" cy="3112449"/>
          </a:xfrm>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2000" dirty="0"/>
              <a:t>«</a:t>
            </a:r>
            <a:r>
              <a:rPr lang="it-IT" sz="2000" i="1" dirty="0"/>
              <a:t>Anche ai sensi di quanto previsto all’articolo 35, commi 2 e 3: a) nel solo caso in cui le condizioni epidemiologiche e le disposizioni delle autorità competenti lo richiedano, fermo restando quanto previsto all’articolo 8 e 26, comma 2, i lavori delle commissioni e i colloqui possono svolgersi in videoconferenza. </a:t>
            </a:r>
            <a:r>
              <a:rPr lang="it-IT" sz="2000" b="1" i="1" dirty="0"/>
              <a:t>Le prove scritte si svolgono necessariamente </a:t>
            </a:r>
            <a:r>
              <a:rPr lang="it-IT" sz="2000" i="1" dirty="0"/>
              <a:t>in presenza</a:t>
            </a:r>
            <a:r>
              <a:rPr lang="it-IT" sz="2000" dirty="0"/>
              <a:t>» </a:t>
            </a:r>
            <a:r>
              <a:rPr lang="it-IT" sz="2000" b="1" dirty="0"/>
              <a:t>(O.M. 65/2022, art. 30, c. 1, lettera a). </a:t>
            </a:r>
            <a:endParaRPr lang="it-IT" sz="1800" b="0" i="0" u="none" strike="noStrike" baseline="0" dirty="0">
              <a:solidFill>
                <a:srgbClr val="000000"/>
              </a:solidFill>
              <a:latin typeface="Garamond" panose="02020404030301010803" pitchFamily="18" charset="0"/>
            </a:endParaRPr>
          </a:p>
          <a:p>
            <a:pPr marL="0" indent="0">
              <a:buNone/>
            </a:pPr>
            <a:endParaRPr lang="it-IT" sz="2200" dirty="0"/>
          </a:p>
          <a:p>
            <a:endParaRPr lang="it-IT" sz="1800" b="0" i="0" u="none" strike="noStrike" baseline="0" dirty="0">
              <a:solidFill>
                <a:srgbClr val="000000"/>
              </a:solidFill>
              <a:latin typeface="Garamond" panose="020204040303010108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600" b="1" i="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b="0" i="1" u="sng" strike="noStrike" kern="1200" cap="none" spc="0" normalizeH="0" baseline="0" noProof="0" dirty="0">
              <a:ln>
                <a:noFill/>
              </a:ln>
              <a:solidFill>
                <a:schemeClr val="bg1"/>
              </a:solidFill>
              <a:effectLst/>
              <a:uLnTx/>
              <a:uFillTx/>
              <a:ea typeface="+mn-ea"/>
              <a:cs typeface="+mn-cs"/>
            </a:endParaRPr>
          </a:p>
          <a:p>
            <a:endParaRPr lang="it-IT" dirty="0"/>
          </a:p>
        </p:txBody>
      </p:sp>
      <p:sp>
        <p:nvSpPr>
          <p:cNvPr id="9" name="Segnaposto numero diapositiva 8">
            <a:extLst>
              <a:ext uri="{FF2B5EF4-FFF2-40B4-BE49-F238E27FC236}">
                <a16:creationId xmlns:a16="http://schemas.microsoft.com/office/drawing/2014/main" xmlns="" id="{1F8BAF95-6363-4611-974A-58D9950ED987}"/>
              </a:ext>
            </a:extLst>
          </p:cNvPr>
          <p:cNvSpPr>
            <a:spLocks noGrp="1"/>
          </p:cNvSpPr>
          <p:nvPr>
            <p:ph type="sldNum" sz="quarter" idx="16"/>
          </p:nvPr>
        </p:nvSpPr>
        <p:spPr>
          <a:xfrm>
            <a:off x="735555" y="6343760"/>
            <a:ext cx="523240" cy="247651"/>
          </a:xfrm>
        </p:spPr>
        <p:txBody>
          <a:bodyPr/>
          <a:lstStyle/>
          <a:p>
            <a:pPr rtl="0"/>
            <a:fld id="{294A09A9-5501-47C1-A89A-A340965A2BE2}" type="slidenum">
              <a:rPr lang="it-IT" noProof="0" smtClean="0"/>
              <a:pPr rtl="0"/>
              <a:t>33</a:t>
            </a:fld>
            <a:endParaRPr lang="it-IT" noProof="0" dirty="0"/>
          </a:p>
        </p:txBody>
      </p:sp>
      <p:sp>
        <p:nvSpPr>
          <p:cNvPr id="10" name="Segnaposto testo 13">
            <a:extLst>
              <a:ext uri="{FF2B5EF4-FFF2-40B4-BE49-F238E27FC236}">
                <a16:creationId xmlns:a16="http://schemas.microsoft.com/office/drawing/2014/main" xmlns="" id="{DA0748A8-16EC-4A42-A7CB-A7469081E73D}"/>
              </a:ext>
            </a:extLst>
          </p:cNvPr>
          <p:cNvSpPr txBox="1">
            <a:spLocks noGrp="1"/>
          </p:cNvSpPr>
          <p:nvPr>
            <p:ph type="body" idx="1"/>
          </p:nvPr>
        </p:nvSpPr>
        <p:spPr>
          <a:xfrm>
            <a:off x="959471" y="1468865"/>
            <a:ext cx="4827587" cy="404812"/>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200" b="1" dirty="0"/>
              <a:t>Prove scritte</a:t>
            </a:r>
          </a:p>
        </p:txBody>
      </p:sp>
      <p:sp>
        <p:nvSpPr>
          <p:cNvPr id="11" name="Segnaposto contenuto 4">
            <a:extLst>
              <a:ext uri="{FF2B5EF4-FFF2-40B4-BE49-F238E27FC236}">
                <a16:creationId xmlns:a16="http://schemas.microsoft.com/office/drawing/2014/main" xmlns="" id="{37413E1D-60AF-4B4A-868F-49C8882C6278}"/>
              </a:ext>
            </a:extLst>
          </p:cNvPr>
          <p:cNvSpPr txBox="1">
            <a:spLocks/>
          </p:cNvSpPr>
          <p:nvPr/>
        </p:nvSpPr>
        <p:spPr>
          <a:xfrm>
            <a:off x="6395832" y="2276686"/>
            <a:ext cx="5101126" cy="4190900"/>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Wingdings" pitchFamily="2" charset="2"/>
              <a:buNone/>
            </a:pPr>
            <a:r>
              <a:rPr lang="it-IT" sz="2200" dirty="0"/>
              <a:t>«</a:t>
            </a:r>
            <a:r>
              <a:rPr lang="it-IT" sz="2000" i="1" dirty="0"/>
              <a:t>Nei casi in cui </a:t>
            </a:r>
            <a:r>
              <a:rPr lang="it-IT" sz="2000" b="1" i="1" dirty="0"/>
              <a:t>uno o più commissari </a:t>
            </a:r>
            <a:r>
              <a:rPr lang="it-IT" sz="2000" i="1" dirty="0"/>
              <a:t>d’esame siano impossibilitati a seguire i lavori in presenza, incluse le prove d’esame e ferma restando la necessità di garantire la necessaria assistenza e sorveglianza durante lo svolgimento delle prove scritte, in conseguenza di specifiche disposizioni sanitarie connesse all’emergenza epidemiologica, il presidente dispone la </a:t>
            </a:r>
            <a:r>
              <a:rPr lang="it-IT" sz="2000" b="1" i="1" dirty="0"/>
              <a:t>partecipazione degli interessati in videoconferenza</a:t>
            </a:r>
            <a:r>
              <a:rPr lang="it-IT" sz="2000" i="1" dirty="0"/>
              <a:t>»</a:t>
            </a:r>
            <a:r>
              <a:rPr lang="it-IT" sz="2000" dirty="0"/>
              <a:t> </a:t>
            </a:r>
            <a:r>
              <a:rPr lang="it-IT" sz="2000" b="1" dirty="0"/>
              <a:t>(O.M. 65/2022, art. 30, c. 1, lettera c). </a:t>
            </a:r>
          </a:p>
          <a:p>
            <a:endParaRPr lang="it-IT" sz="1800" dirty="0">
              <a:solidFill>
                <a:srgbClr val="000000"/>
              </a:solidFill>
              <a:latin typeface="Garamond" panose="02020404030301010803" pitchFamily="18" charset="0"/>
            </a:endParaRPr>
          </a:p>
          <a:p>
            <a:pPr marL="0" indent="0">
              <a:buFont typeface="Wingdings" pitchFamily="2" charset="2"/>
              <a:buNone/>
            </a:pPr>
            <a:endParaRPr lang="it-IT" sz="2200" dirty="0"/>
          </a:p>
          <a:p>
            <a:endParaRPr lang="it-IT" sz="1800" dirty="0">
              <a:solidFill>
                <a:srgbClr val="000000"/>
              </a:solidFill>
              <a:latin typeface="Garamond" panose="02020404030301010803" pitchFamily="18" charset="0"/>
            </a:endParaRPr>
          </a:p>
          <a:p>
            <a:pPr marL="0" indent="0" algn="just">
              <a:spcBef>
                <a:spcPts val="0"/>
              </a:spcBef>
              <a:buFontTx/>
              <a:buNone/>
              <a:defRPr/>
            </a:pPr>
            <a:endParaRPr lang="it-IT" b="1" i="1" dirty="0"/>
          </a:p>
          <a:p>
            <a:pPr marL="0" indent="0">
              <a:spcBef>
                <a:spcPts val="0"/>
              </a:spcBef>
              <a:buFontTx/>
              <a:buNone/>
              <a:defRPr/>
            </a:pPr>
            <a:endParaRPr lang="it-IT" i="1" u="sng" dirty="0"/>
          </a:p>
          <a:p>
            <a:endParaRPr lang="it-IT" dirty="0"/>
          </a:p>
        </p:txBody>
      </p:sp>
    </p:spTree>
    <p:extLst>
      <p:ext uri="{BB962C8B-B14F-4D97-AF65-F5344CB8AC3E}">
        <p14:creationId xmlns:p14="http://schemas.microsoft.com/office/powerpoint/2010/main" val="3359926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xmlns="" id="{2FCE9320-F6E5-4020-A9C4-3D5ED1B0B89E}"/>
              </a:ext>
            </a:extLst>
          </p:cNvPr>
          <p:cNvSpPr>
            <a:spLocks noGrp="1"/>
          </p:cNvSpPr>
          <p:nvPr>
            <p:ph sz="half" idx="2"/>
          </p:nvPr>
        </p:nvSpPr>
        <p:spPr>
          <a:xfrm>
            <a:off x="964023" y="2240989"/>
            <a:ext cx="5660371" cy="4190900"/>
          </a:xfrm>
        </p:spPr>
        <p:txBody>
          <a:bodyPr>
            <a:normAutofit fontScale="92500" lnSpcReduction="1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2000" i="1" dirty="0"/>
              <a:t>«</a:t>
            </a:r>
            <a:r>
              <a:rPr lang="it-IT" sz="2000" b="0" i="1" u="none" strike="noStrike" baseline="0" dirty="0">
                <a:solidFill>
                  <a:srgbClr val="000000"/>
                </a:solidFill>
              </a:rPr>
              <a:t>I candidati che, per sopravvenuta impossibilità dovuta a malattia o ad altri </a:t>
            </a:r>
            <a:r>
              <a:rPr lang="it-IT" sz="2000" b="1" i="1" u="none" strike="noStrike" baseline="0" dirty="0">
                <a:solidFill>
                  <a:srgbClr val="000000"/>
                </a:solidFill>
              </a:rPr>
              <a:t>gravi documentati impedimenti,</a:t>
            </a:r>
            <a:r>
              <a:rPr lang="it-IT" sz="2000" b="0" i="1" u="none" strike="noStrike" baseline="0" dirty="0">
                <a:solidFill>
                  <a:srgbClr val="000000"/>
                </a:solidFill>
              </a:rPr>
              <a:t> non possono lasciare il proprio domicilio per l’effettuazione del </a:t>
            </a:r>
            <a:r>
              <a:rPr lang="it-IT" sz="2000" b="1" i="1" u="none" strike="noStrike" baseline="0" dirty="0">
                <a:solidFill>
                  <a:srgbClr val="000000"/>
                </a:solidFill>
              </a:rPr>
              <a:t>colloquio</a:t>
            </a:r>
            <a:r>
              <a:rPr lang="it-IT" sz="2000" b="0" i="1" u="none" strike="noStrike" baseline="0" dirty="0">
                <a:solidFill>
                  <a:srgbClr val="000000"/>
                </a:solidFill>
              </a:rPr>
              <a:t> inoltrano al presidente della commissione d’esame </a:t>
            </a:r>
            <a:r>
              <a:rPr lang="it-IT" sz="2000" b="1" i="1" u="none" strike="noStrike" baseline="0" dirty="0">
                <a:solidFill>
                  <a:srgbClr val="000000"/>
                </a:solidFill>
              </a:rPr>
              <a:t>motivata richiesta </a:t>
            </a:r>
            <a:r>
              <a:rPr lang="it-IT" sz="2000" b="0" i="1" u="none" strike="noStrike" baseline="0" dirty="0">
                <a:solidFill>
                  <a:srgbClr val="000000"/>
                </a:solidFill>
              </a:rPr>
              <a:t>di effettuazione del colloquio a distanza, </a:t>
            </a:r>
            <a:r>
              <a:rPr lang="it-IT" sz="2000" b="1" i="1" u="none" strike="noStrike" baseline="0" dirty="0">
                <a:solidFill>
                  <a:srgbClr val="000000"/>
                </a:solidFill>
              </a:rPr>
              <a:t>corredandola di idonea documentazione</a:t>
            </a:r>
            <a:r>
              <a:rPr lang="it-IT" sz="2000" b="0" i="1" u="none" strike="noStrike" baseline="0" dirty="0">
                <a:solidFill>
                  <a:srgbClr val="000000"/>
                </a:solidFill>
              </a:rPr>
              <a:t>. Il presidente della commissione dispone la modalità d’esame in </a:t>
            </a:r>
            <a:r>
              <a:rPr lang="it-IT" sz="2000" b="1" i="1" u="none" strike="noStrike" baseline="0" dirty="0">
                <a:solidFill>
                  <a:srgbClr val="000000"/>
                </a:solidFill>
              </a:rPr>
              <a:t>videoconferenza</a:t>
            </a:r>
            <a:r>
              <a:rPr lang="it-IT" sz="2000" b="0" i="1" u="none" strike="noStrike" baseline="0" dirty="0">
                <a:solidFill>
                  <a:srgbClr val="000000"/>
                </a:solidFill>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2000" b="0" i="1" u="none" strike="noStrike" baseline="0" dirty="0">
                <a:solidFill>
                  <a:srgbClr val="000000"/>
                </a:solidFill>
              </a:rPr>
              <a:t>Diversamente, i candidati che non possono lasciare il proprio domicilio per lo svolgimento delle </a:t>
            </a:r>
            <a:r>
              <a:rPr lang="it-IT" sz="2000" b="1" i="1" u="none" strike="noStrike" baseline="0" dirty="0">
                <a:solidFill>
                  <a:srgbClr val="000000"/>
                </a:solidFill>
              </a:rPr>
              <a:t>prove scritte</a:t>
            </a:r>
            <a:r>
              <a:rPr lang="it-IT" sz="2000" b="0" i="1" u="none" strike="noStrike" baseline="0" dirty="0">
                <a:solidFill>
                  <a:srgbClr val="000000"/>
                </a:solidFill>
              </a:rPr>
              <a:t>, che debbono obbligatoriamente essere effettuate in presenza, vengono rinviati alle</a:t>
            </a:r>
            <a:r>
              <a:rPr lang="it-IT" sz="2000" b="1" i="1" u="none" strike="noStrike" baseline="0" dirty="0">
                <a:solidFill>
                  <a:srgbClr val="000000"/>
                </a:solidFill>
              </a:rPr>
              <a:t> sessioni suppletiva o straordinaria</a:t>
            </a:r>
            <a:r>
              <a:rPr lang="it-IT" sz="2000" b="0" i="1" u="none" strike="noStrike" baseline="0" dirty="0">
                <a:solidFill>
                  <a:srgbClr val="000000"/>
                </a:solidFill>
              </a:rPr>
              <a:t> secondo quanto previsto all’articolo 26</a:t>
            </a:r>
            <a:r>
              <a:rPr lang="it-IT" sz="2000" b="0" i="0" u="none" strike="noStrike" baseline="0" dirty="0">
                <a:solidFill>
                  <a:srgbClr val="000000"/>
                </a:solidFill>
              </a:rPr>
              <a:t>» </a:t>
            </a:r>
            <a:r>
              <a:rPr lang="it-IT" sz="2000" b="1" dirty="0"/>
              <a:t>(O.M. 65/2022, art. 8, c. 2).</a:t>
            </a:r>
            <a:endParaRPr lang="it-IT" sz="2000" b="0" i="0" u="none" strike="noStrike" baseline="0" dirty="0">
              <a:solidFill>
                <a:srgbClr val="000000"/>
              </a:solidFill>
            </a:endParaRPr>
          </a:p>
          <a:p>
            <a:pPr marL="0" indent="0">
              <a:buNone/>
            </a:pPr>
            <a:endParaRPr lang="it-IT" sz="2200" dirty="0"/>
          </a:p>
          <a:p>
            <a:endParaRPr lang="it-IT" sz="1800" b="0" i="0" u="none" strike="noStrike" baseline="0" dirty="0">
              <a:solidFill>
                <a:srgbClr val="000000"/>
              </a:solidFill>
              <a:latin typeface="Garamond" panose="020204040303010108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600" b="1" i="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b="0" i="1" u="sng" strike="noStrike" kern="1200" cap="none" spc="0" normalizeH="0" baseline="0" noProof="0" dirty="0">
              <a:ln>
                <a:noFill/>
              </a:ln>
              <a:solidFill>
                <a:schemeClr val="bg1"/>
              </a:solidFill>
              <a:effectLst/>
              <a:uLnTx/>
              <a:uFillTx/>
              <a:ea typeface="+mn-ea"/>
              <a:cs typeface="+mn-cs"/>
            </a:endParaRPr>
          </a:p>
          <a:p>
            <a:endParaRPr lang="it-IT" dirty="0"/>
          </a:p>
        </p:txBody>
      </p:sp>
      <p:sp>
        <p:nvSpPr>
          <p:cNvPr id="9" name="Segnaposto numero diapositiva 8">
            <a:extLst>
              <a:ext uri="{FF2B5EF4-FFF2-40B4-BE49-F238E27FC236}">
                <a16:creationId xmlns:a16="http://schemas.microsoft.com/office/drawing/2014/main" xmlns="" id="{1F8BAF95-6363-4611-974A-58D9950ED987}"/>
              </a:ext>
            </a:extLst>
          </p:cNvPr>
          <p:cNvSpPr>
            <a:spLocks noGrp="1"/>
          </p:cNvSpPr>
          <p:nvPr>
            <p:ph type="sldNum" sz="quarter" idx="16"/>
          </p:nvPr>
        </p:nvSpPr>
        <p:spPr>
          <a:xfrm>
            <a:off x="964023" y="6431889"/>
            <a:ext cx="523240" cy="247651"/>
          </a:xfrm>
        </p:spPr>
        <p:txBody>
          <a:bodyPr/>
          <a:lstStyle/>
          <a:p>
            <a:pPr rtl="0"/>
            <a:fld id="{294A09A9-5501-47C1-A89A-A340965A2BE2}" type="slidenum">
              <a:rPr lang="it-IT" noProof="0" smtClean="0"/>
              <a:pPr rtl="0"/>
              <a:t>34</a:t>
            </a:fld>
            <a:endParaRPr lang="it-IT" noProof="0" dirty="0"/>
          </a:p>
        </p:txBody>
      </p:sp>
      <p:sp>
        <p:nvSpPr>
          <p:cNvPr id="10" name="Segnaposto testo 13">
            <a:extLst>
              <a:ext uri="{FF2B5EF4-FFF2-40B4-BE49-F238E27FC236}">
                <a16:creationId xmlns:a16="http://schemas.microsoft.com/office/drawing/2014/main" xmlns="" id="{DA0748A8-16EC-4A42-A7CB-A7469081E73D}"/>
              </a:ext>
            </a:extLst>
          </p:cNvPr>
          <p:cNvSpPr txBox="1">
            <a:spLocks noGrp="1"/>
          </p:cNvSpPr>
          <p:nvPr>
            <p:ph type="body" idx="1"/>
          </p:nvPr>
        </p:nvSpPr>
        <p:spPr>
          <a:xfrm>
            <a:off x="964023" y="1489927"/>
            <a:ext cx="4827587" cy="404812"/>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200" b="1" dirty="0"/>
              <a:t>Candidati in videoconferenza</a:t>
            </a:r>
          </a:p>
        </p:txBody>
      </p:sp>
      <p:sp>
        <p:nvSpPr>
          <p:cNvPr id="8" name="CasellaDiTesto 7">
            <a:extLst>
              <a:ext uri="{FF2B5EF4-FFF2-40B4-BE49-F238E27FC236}">
                <a16:creationId xmlns:a16="http://schemas.microsoft.com/office/drawing/2014/main" xmlns="" id="{92C41350-0789-4454-BC1E-795F919312A2}"/>
              </a:ext>
            </a:extLst>
          </p:cNvPr>
          <p:cNvSpPr txBox="1"/>
          <p:nvPr/>
        </p:nvSpPr>
        <p:spPr>
          <a:xfrm>
            <a:off x="7035231" y="2240989"/>
            <a:ext cx="4764829" cy="3640099"/>
          </a:xfrm>
          <a:prstGeom prst="rect">
            <a:avLst/>
          </a:prstGeom>
          <a:noFill/>
        </p:spPr>
        <p:txBody>
          <a:bodyPr wrap="square">
            <a:spAutoFit/>
          </a:bodyPr>
          <a:lstStyle/>
          <a:p>
            <a:pPr marL="0" indent="0" algn="just">
              <a:lnSpc>
                <a:spcPct val="90000"/>
              </a:lnSpc>
              <a:buFont typeface="Wingdings" pitchFamily="2" charset="2"/>
              <a:buNone/>
            </a:pPr>
            <a:r>
              <a:rPr lang="it-IT" sz="2000" i="1" dirty="0">
                <a:solidFill>
                  <a:srgbClr val="000000"/>
                </a:solidFill>
              </a:rPr>
              <a:t>«Ai candidati che, a seguito di assenza per malattia, debitamente certificata, o dovuta a grave documentato motivo, riconosciuto tale dalla sottocommissione, si trovano nell’</a:t>
            </a:r>
            <a:r>
              <a:rPr lang="it-IT" sz="2000" b="1" i="1" dirty="0">
                <a:solidFill>
                  <a:srgbClr val="000000"/>
                </a:solidFill>
              </a:rPr>
              <a:t>assoluta impossibilità </a:t>
            </a:r>
            <a:r>
              <a:rPr lang="it-IT" sz="2000" i="1" dirty="0">
                <a:solidFill>
                  <a:srgbClr val="000000"/>
                </a:solidFill>
              </a:rPr>
              <a:t>di partecipare, </a:t>
            </a:r>
            <a:r>
              <a:rPr lang="it-IT" sz="2000" b="1" i="1" dirty="0">
                <a:solidFill>
                  <a:srgbClr val="000000"/>
                </a:solidFill>
              </a:rPr>
              <a:t>anche in videoconferenza</a:t>
            </a:r>
            <a:r>
              <a:rPr lang="it-IT" sz="2000" i="1" dirty="0">
                <a:solidFill>
                  <a:srgbClr val="000000"/>
                </a:solidFill>
              </a:rPr>
              <a:t>, al colloquio nella data prevista, è data facoltà di sostenere la prova stessa in </a:t>
            </a:r>
            <a:r>
              <a:rPr lang="it-IT" sz="2000" b="1" i="1" dirty="0">
                <a:solidFill>
                  <a:srgbClr val="000000"/>
                </a:solidFill>
              </a:rPr>
              <a:t>altra data entro il termine di chiusura dei lavori</a:t>
            </a:r>
            <a:r>
              <a:rPr lang="it-IT" sz="2000" i="1" dirty="0">
                <a:solidFill>
                  <a:srgbClr val="000000"/>
                </a:solidFill>
              </a:rPr>
              <a:t> previsto dal calendario deliberato dalla commissione»</a:t>
            </a:r>
            <a:r>
              <a:rPr lang="it-IT" sz="2000" dirty="0">
                <a:solidFill>
                  <a:schemeClr val="bg1"/>
                </a:solidFill>
              </a:rPr>
              <a:t> </a:t>
            </a:r>
            <a:r>
              <a:rPr lang="it-IT" sz="2000" b="1" dirty="0">
                <a:solidFill>
                  <a:schemeClr val="bg1"/>
                </a:solidFill>
              </a:rPr>
              <a:t>(O.M. 65/2022, art. 26, c. 3). </a:t>
            </a:r>
          </a:p>
          <a:p>
            <a:pPr algn="just">
              <a:lnSpc>
                <a:spcPct val="90000"/>
              </a:lnSpc>
            </a:pPr>
            <a:endParaRPr lang="it-IT" sz="16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283727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BCE5DA35-632A-4B16-9699-95F6ACB07952}"/>
              </a:ext>
            </a:extLst>
          </p:cNvPr>
          <p:cNvSpPr>
            <a:spLocks noGrp="1"/>
          </p:cNvSpPr>
          <p:nvPr>
            <p:ph type="body" idx="1"/>
          </p:nvPr>
        </p:nvSpPr>
        <p:spPr>
          <a:xfrm>
            <a:off x="858006" y="1201054"/>
            <a:ext cx="4827178" cy="404216"/>
          </a:xfrm>
        </p:spPr>
        <p:txBody>
          <a:bodyPr>
            <a:normAutofit fontScale="77500" lnSpcReduction="20000"/>
          </a:bodyPr>
          <a:lstStyle/>
          <a:p>
            <a:r>
              <a:rPr lang="it-IT" sz="2200" b="1" dirty="0"/>
              <a:t>Candidati con disabilità in videoconferenza</a:t>
            </a:r>
          </a:p>
        </p:txBody>
      </p:sp>
      <p:sp>
        <p:nvSpPr>
          <p:cNvPr id="5" name="Segnaposto contenuto 4">
            <a:extLst>
              <a:ext uri="{FF2B5EF4-FFF2-40B4-BE49-F238E27FC236}">
                <a16:creationId xmlns:a16="http://schemas.microsoft.com/office/drawing/2014/main" xmlns="" id="{14DABD1D-9DCC-4350-8161-7B81787D9B3D}"/>
              </a:ext>
            </a:extLst>
          </p:cNvPr>
          <p:cNvSpPr>
            <a:spLocks noGrp="1"/>
          </p:cNvSpPr>
          <p:nvPr>
            <p:ph sz="half" idx="2"/>
          </p:nvPr>
        </p:nvSpPr>
        <p:spPr>
          <a:xfrm>
            <a:off x="997491" y="2479488"/>
            <a:ext cx="9934514" cy="2696624"/>
          </a:xfrm>
        </p:spPr>
        <p:txBody>
          <a:bodyPr>
            <a:normAutofit/>
          </a:bodyPr>
          <a:lstStyle/>
          <a:p>
            <a:pPr marL="0" indent="0" algn="just">
              <a:spcBef>
                <a:spcPts val="0"/>
              </a:spcBef>
              <a:buNone/>
            </a:pPr>
            <a:r>
              <a:rPr lang="it-IT" sz="2000" dirty="0">
                <a:solidFill>
                  <a:srgbClr val="000000"/>
                </a:solidFill>
                <a:latin typeface="Garamond" panose="02020404030301010803" pitchFamily="18" charset="0"/>
              </a:rPr>
              <a:t>«</a:t>
            </a:r>
            <a:r>
              <a:rPr lang="it-IT" sz="2000" b="0" i="1" u="none" strike="noStrike" baseline="0" dirty="0">
                <a:solidFill>
                  <a:srgbClr val="000000"/>
                </a:solidFill>
              </a:rPr>
              <a:t>Il </a:t>
            </a:r>
            <a:r>
              <a:rPr lang="it-IT" sz="2000" b="1" i="1" u="none" strike="noStrike" baseline="0" dirty="0">
                <a:solidFill>
                  <a:srgbClr val="000000"/>
                </a:solidFill>
              </a:rPr>
              <a:t>consiglio di classe</a:t>
            </a:r>
            <a:r>
              <a:rPr lang="it-IT" sz="2000" b="0" i="1" u="none" strike="noStrike" baseline="0" dirty="0">
                <a:solidFill>
                  <a:srgbClr val="000000"/>
                </a:solidFill>
              </a:rPr>
              <a:t>, inoltre, acquisisce elementi, sentita la famiglia, per stabilire per quali studenti sia necessario provvedere, </a:t>
            </a:r>
            <a:r>
              <a:rPr lang="it-IT" sz="2000" b="1" i="1" u="none" strike="noStrike" baseline="0" dirty="0">
                <a:solidFill>
                  <a:srgbClr val="000000"/>
                </a:solidFill>
              </a:rPr>
              <a:t>in ragione del PEI</a:t>
            </a:r>
            <a:r>
              <a:rPr lang="it-IT" sz="2000" b="0" i="1" u="none" strike="noStrike" baseline="0" dirty="0">
                <a:solidFill>
                  <a:srgbClr val="000000"/>
                </a:solidFill>
              </a:rPr>
              <a:t>, allo svolgimento del </a:t>
            </a:r>
            <a:r>
              <a:rPr lang="it-IT" sz="2000" b="1" i="1" u="none" strike="noStrike" baseline="0" dirty="0">
                <a:solidFill>
                  <a:srgbClr val="000000"/>
                </a:solidFill>
              </a:rPr>
              <a:t>colloquio in modalità telematica </a:t>
            </a:r>
            <a:r>
              <a:rPr lang="it-IT" sz="2000" b="0" i="1" u="none" strike="noStrike" baseline="0" dirty="0">
                <a:solidFill>
                  <a:srgbClr val="000000"/>
                </a:solidFill>
              </a:rPr>
              <a:t>ai sensi dell’articolo 8, qualora l’esame orale in presenza, anche per effetto dell’applicazione delle eventuali misure sanitarie di sicurezza, risultasse inopportuno o di difficile attuazione. </a:t>
            </a:r>
          </a:p>
          <a:p>
            <a:pPr marL="0" indent="0" algn="just">
              <a:spcBef>
                <a:spcPts val="0"/>
              </a:spcBef>
              <a:buNone/>
            </a:pPr>
            <a:r>
              <a:rPr lang="it-IT" sz="2000" b="0" i="1" u="none" strike="noStrike" baseline="0" dirty="0">
                <a:solidFill>
                  <a:srgbClr val="000000"/>
                </a:solidFill>
              </a:rPr>
              <a:t>In caso di </a:t>
            </a:r>
            <a:r>
              <a:rPr lang="it-IT" sz="2000" b="1" i="1" u="none" strike="noStrike" baseline="0" dirty="0">
                <a:solidFill>
                  <a:srgbClr val="000000"/>
                </a:solidFill>
              </a:rPr>
              <a:t>esigenze sopravvenute </a:t>
            </a:r>
            <a:r>
              <a:rPr lang="it-IT" sz="2000" b="0" i="1" u="none" strike="noStrike" baseline="0" dirty="0">
                <a:solidFill>
                  <a:srgbClr val="000000"/>
                </a:solidFill>
              </a:rPr>
              <a:t>dopo l’insediamento della commissione con la riunione plenaria, all’attuazione del presente comma provvede il </a:t>
            </a:r>
            <a:r>
              <a:rPr lang="it-IT" sz="2000" b="1" i="1" u="none" strike="noStrike" baseline="0" dirty="0">
                <a:solidFill>
                  <a:srgbClr val="000000"/>
                </a:solidFill>
              </a:rPr>
              <a:t>presidente, sentita la sottocommissione</a:t>
            </a:r>
            <a:r>
              <a:rPr lang="it-IT" sz="2000" b="0" i="0" u="none" strike="noStrike" baseline="0" dirty="0">
                <a:solidFill>
                  <a:srgbClr val="000000"/>
                </a:solidFill>
              </a:rPr>
              <a:t>» </a:t>
            </a:r>
            <a:r>
              <a:rPr lang="it-IT" sz="2000" b="1" dirty="0">
                <a:solidFill>
                  <a:schemeClr val="bg1"/>
                </a:solidFill>
              </a:rPr>
              <a:t>(O.M. 65/2022, art. 24, c. 2)</a:t>
            </a:r>
            <a:r>
              <a:rPr lang="it-IT" sz="2000" b="0" i="0" u="none" strike="noStrike" baseline="0" dirty="0">
                <a:solidFill>
                  <a:srgbClr val="000000"/>
                </a:solidFill>
              </a:rPr>
              <a:t>.  </a:t>
            </a:r>
          </a:p>
          <a:p>
            <a:endParaRPr lang="it-IT" sz="2000" dirty="0"/>
          </a:p>
        </p:txBody>
      </p:sp>
      <p:sp>
        <p:nvSpPr>
          <p:cNvPr id="9" name="Segnaposto numero diapositiva 8">
            <a:extLst>
              <a:ext uri="{FF2B5EF4-FFF2-40B4-BE49-F238E27FC236}">
                <a16:creationId xmlns:a16="http://schemas.microsoft.com/office/drawing/2014/main" xmlns="" id="{BF7C505C-C973-4B0F-B0F2-357706BB73B4}"/>
              </a:ext>
            </a:extLst>
          </p:cNvPr>
          <p:cNvSpPr>
            <a:spLocks noGrp="1"/>
          </p:cNvSpPr>
          <p:nvPr>
            <p:ph type="sldNum" sz="quarter" idx="16"/>
          </p:nvPr>
        </p:nvSpPr>
        <p:spPr>
          <a:xfrm>
            <a:off x="858006" y="6332220"/>
            <a:ext cx="523240" cy="247651"/>
          </a:xfrm>
        </p:spPr>
        <p:txBody>
          <a:bodyPr/>
          <a:lstStyle/>
          <a:p>
            <a:pPr rtl="0"/>
            <a:fld id="{294A09A9-5501-47C1-A89A-A340965A2BE2}" type="slidenum">
              <a:rPr lang="it-IT" noProof="0" smtClean="0"/>
              <a:pPr rtl="0"/>
              <a:t>35</a:t>
            </a:fld>
            <a:endParaRPr lang="it-IT" noProof="0" dirty="0"/>
          </a:p>
        </p:txBody>
      </p:sp>
    </p:spTree>
    <p:extLst>
      <p:ext uri="{BB962C8B-B14F-4D97-AF65-F5344CB8AC3E}">
        <p14:creationId xmlns:p14="http://schemas.microsoft.com/office/powerpoint/2010/main" val="193411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xmlns="" id="{5DB57A41-275B-4986-939E-D4EAD7191AD2}"/>
              </a:ext>
            </a:extLst>
          </p:cNvPr>
          <p:cNvSpPr>
            <a:spLocks noGrp="1"/>
          </p:cNvSpPr>
          <p:nvPr>
            <p:ph type="body" sz="quarter" idx="11"/>
          </p:nvPr>
        </p:nvSpPr>
        <p:spPr>
          <a:xfrm>
            <a:off x="1046922" y="2104250"/>
            <a:ext cx="10621837" cy="4140139"/>
          </a:xfrm>
        </p:spPr>
        <p:txBody>
          <a:bodyPr/>
          <a:lstStyle/>
          <a:p>
            <a:pPr algn="just"/>
            <a:r>
              <a:rPr lang="it-IT" sz="2000" i="1" dirty="0">
                <a:latin typeface="+mj-lt"/>
                <a:cs typeface="Times New Roman" panose="02020603050405020304" pitchFamily="18" charset="0"/>
              </a:rPr>
              <a:t> </a:t>
            </a:r>
            <a:r>
              <a:rPr lang="it-IT" sz="2000" dirty="0">
                <a:solidFill>
                  <a:srgbClr val="000000"/>
                </a:solidFill>
                <a:latin typeface="Garamond" panose="02020404030301010803" pitchFamily="18" charset="0"/>
              </a:rPr>
              <a:t>«</a:t>
            </a:r>
            <a:r>
              <a:rPr lang="it-IT" sz="2000" i="1" dirty="0"/>
              <a:t>Il </a:t>
            </a:r>
            <a:r>
              <a:rPr lang="it-IT" sz="2000" b="1" i="1" dirty="0"/>
              <a:t>consiglio di classe </a:t>
            </a:r>
            <a:r>
              <a:rPr lang="it-IT" sz="2000" i="1" dirty="0"/>
              <a:t>stabilisce la tipologia delle prove d’esame, se con </a:t>
            </a:r>
            <a:r>
              <a:rPr lang="it-IT" sz="2000" b="1" i="1" dirty="0"/>
              <a:t>valore equipollente </a:t>
            </a:r>
            <a:r>
              <a:rPr lang="it-IT" sz="2000" i="1" dirty="0"/>
              <a:t>o non equipollente, in coerenza con quanto previsto all’interno del piano educativo individualizzato (PEI).</a:t>
            </a:r>
          </a:p>
          <a:p>
            <a:pPr algn="just"/>
            <a:r>
              <a:rPr lang="it-IT" sz="2000" i="1" dirty="0"/>
              <a:t>Le prove d’esame, ove di valore equipollente, determinano il rilascio del </a:t>
            </a:r>
            <a:r>
              <a:rPr lang="it-IT" sz="2000" b="1" i="1" dirty="0"/>
              <a:t>titolo di studio </a:t>
            </a:r>
            <a:r>
              <a:rPr lang="it-IT" sz="2000" i="1" dirty="0"/>
              <a:t>conclusivo del secondo ciclo di istruzione. Nel diploma finale non è fatta menzione dello svolgimento delle prove equipollenti.</a:t>
            </a:r>
            <a:endParaRPr lang="it-IT" sz="1800" b="0" i="0" u="none" strike="noStrike" baseline="0" dirty="0">
              <a:solidFill>
                <a:srgbClr val="000000"/>
              </a:solidFill>
              <a:latin typeface="Garamond" panose="02020404030301010803" pitchFamily="18" charset="0"/>
            </a:endParaRPr>
          </a:p>
          <a:p>
            <a:pPr algn="just"/>
            <a:r>
              <a:rPr lang="it-IT" sz="2000" i="1" dirty="0"/>
              <a:t>Agli studenti con disabilità per i quali sono state predisposte dalla sottocommissione, in base alla deliberazione del consiglio di classe di cui al comma 1, </a:t>
            </a:r>
            <a:r>
              <a:rPr lang="it-IT" sz="2000" i="1" u="sng" dirty="0"/>
              <a:t>prove d’esame non equipollenti, o che non partecipano agli esami o che non sostengono una o più prove</a:t>
            </a:r>
            <a:r>
              <a:rPr lang="it-IT" sz="2000" i="1" dirty="0"/>
              <a:t>, è rilasciato l’</a:t>
            </a:r>
            <a:r>
              <a:rPr lang="it-IT" sz="2000" b="1" i="1" dirty="0"/>
              <a:t>attestato di credito formativo</a:t>
            </a:r>
            <a:r>
              <a:rPr lang="it-IT" sz="2000" i="1" dirty="0"/>
              <a:t> di cui all’articolo 20, comma 5, del d. lgs. 62/2017. Il riferimento all’effettuazione delle prove d’esame non equipollenti è indicato solo nell’attestazione e non nei tabelloni dell’istituto, né nell’area documentale riservata del registro elettronico, cui accedono tutti gli studenti della classe di riferimento» </a:t>
            </a:r>
            <a:r>
              <a:rPr lang="it-IT" sz="2000" b="1" dirty="0">
                <a:solidFill>
                  <a:srgbClr val="212529"/>
                </a:solidFill>
                <a:ea typeface="Times New Roman" panose="02020603050405020304" pitchFamily="18" charset="0"/>
                <a:cs typeface="Times New Roman" panose="02020603050405020304" pitchFamily="18" charset="0"/>
              </a:rPr>
              <a:t>(O.M. 65/2022, art. 24 c. 1, 3, 9).</a:t>
            </a:r>
          </a:p>
          <a:p>
            <a:pPr algn="just">
              <a:lnSpc>
                <a:spcPct val="107000"/>
              </a:lnSpc>
              <a:spcBef>
                <a:spcPts val="0"/>
              </a:spcBef>
            </a:pPr>
            <a:endParaRPr lang="it-IT" sz="1700" b="1" dirty="0">
              <a:solidFill>
                <a:srgbClr val="212529"/>
              </a:solidFill>
              <a:ea typeface="Times New Roman" panose="02020603050405020304" pitchFamily="18" charset="0"/>
              <a:cs typeface="Times New Roman" panose="02020603050405020304" pitchFamily="18" charset="0"/>
            </a:endParaRPr>
          </a:p>
        </p:txBody>
      </p:sp>
      <p:sp>
        <p:nvSpPr>
          <p:cNvPr id="7" name="Segnaposto numero diapositiva 6">
            <a:extLst>
              <a:ext uri="{FF2B5EF4-FFF2-40B4-BE49-F238E27FC236}">
                <a16:creationId xmlns:a16="http://schemas.microsoft.com/office/drawing/2014/main" xmlns="" id="{CE22144A-92E1-415F-9474-D644B2E4DC2A}"/>
              </a:ext>
            </a:extLst>
          </p:cNvPr>
          <p:cNvSpPr>
            <a:spLocks noGrp="1"/>
          </p:cNvSpPr>
          <p:nvPr>
            <p:ph type="sldNum" sz="quarter" idx="16"/>
          </p:nvPr>
        </p:nvSpPr>
        <p:spPr>
          <a:xfrm>
            <a:off x="919942" y="6389319"/>
            <a:ext cx="523240" cy="247651"/>
          </a:xfrm>
        </p:spPr>
        <p:txBody>
          <a:bodyPr/>
          <a:lstStyle/>
          <a:p>
            <a:pPr rtl="0"/>
            <a:fld id="{294A09A9-5501-47C1-A89A-A340965A2BE2}" type="slidenum">
              <a:rPr lang="it-IT" noProof="0" smtClean="0"/>
              <a:pPr rtl="0"/>
              <a:t>36</a:t>
            </a:fld>
            <a:endParaRPr lang="it-IT" noProof="0" dirty="0"/>
          </a:p>
        </p:txBody>
      </p:sp>
      <p:sp>
        <p:nvSpPr>
          <p:cNvPr id="5" name="Titolo 1">
            <a:extLst>
              <a:ext uri="{FF2B5EF4-FFF2-40B4-BE49-F238E27FC236}">
                <a16:creationId xmlns:a16="http://schemas.microsoft.com/office/drawing/2014/main" xmlns="" id="{7ED9C075-3031-406B-8311-C6F5D4643E9F}"/>
              </a:ext>
            </a:extLst>
          </p:cNvPr>
          <p:cNvSpPr>
            <a:spLocks noGrp="1"/>
          </p:cNvSpPr>
          <p:nvPr>
            <p:ph type="title"/>
          </p:nvPr>
        </p:nvSpPr>
        <p:spPr>
          <a:xfrm>
            <a:off x="919942" y="682590"/>
            <a:ext cx="9694507" cy="718456"/>
          </a:xfrm>
        </p:spPr>
        <p:txBody>
          <a:bodyPr>
            <a:noAutofit/>
          </a:bodyPr>
          <a:lstStyle/>
          <a:p>
            <a:pPr algn="ctr"/>
            <a:r>
              <a:rPr lang="it-IT" sz="4000" b="0" dirty="0">
                <a:solidFill>
                  <a:srgbClr val="0070C0"/>
                </a:solidFill>
              </a:rPr>
              <a:t/>
            </a:r>
            <a:br>
              <a:rPr lang="it-IT" sz="4000" b="0" dirty="0">
                <a:solidFill>
                  <a:srgbClr val="0070C0"/>
                </a:solidFill>
              </a:rPr>
            </a:br>
            <a:r>
              <a:rPr lang="it-IT" sz="4000" b="0" dirty="0">
                <a:solidFill>
                  <a:srgbClr val="0070C0"/>
                </a:solidFill>
              </a:rPr>
              <a:t/>
            </a:r>
            <a:br>
              <a:rPr lang="it-IT" sz="4000" b="0" dirty="0">
                <a:solidFill>
                  <a:srgbClr val="0070C0"/>
                </a:solidFill>
              </a:rPr>
            </a:br>
            <a:r>
              <a:rPr lang="it-IT" sz="4000" b="0" dirty="0">
                <a:solidFill>
                  <a:srgbClr val="0070C0"/>
                </a:solidFill>
              </a:rPr>
              <a:t/>
            </a:r>
            <a:br>
              <a:rPr lang="it-IT" sz="4000" b="0" dirty="0">
                <a:solidFill>
                  <a:srgbClr val="0070C0"/>
                </a:solidFill>
              </a:rPr>
            </a:br>
            <a:r>
              <a:rPr lang="it-IT" sz="4000" b="0" dirty="0">
                <a:solidFill>
                  <a:srgbClr val="0070C0"/>
                </a:solidFill>
              </a:rPr>
              <a:t/>
            </a:r>
            <a:br>
              <a:rPr lang="it-IT" sz="4000" b="0" dirty="0">
                <a:solidFill>
                  <a:srgbClr val="0070C0"/>
                </a:solidFill>
              </a:rPr>
            </a:br>
            <a:r>
              <a:rPr lang="it-IT" sz="4000" b="0" dirty="0">
                <a:solidFill>
                  <a:srgbClr val="0070C0"/>
                </a:solidFill>
              </a:rPr>
              <a:t/>
            </a:r>
            <a:br>
              <a:rPr lang="it-IT" sz="4000" b="0" dirty="0">
                <a:solidFill>
                  <a:srgbClr val="0070C0"/>
                </a:solidFill>
              </a:rPr>
            </a:br>
            <a:r>
              <a:rPr lang="it-IT" sz="4000" b="0" dirty="0">
                <a:solidFill>
                  <a:srgbClr val="0070C0"/>
                </a:solidFill>
              </a:rPr>
              <a:t/>
            </a:r>
            <a:br>
              <a:rPr lang="it-IT" sz="4000" b="0" dirty="0">
                <a:solidFill>
                  <a:srgbClr val="0070C0"/>
                </a:solidFill>
              </a:rPr>
            </a:br>
            <a:r>
              <a:rPr lang="it-IT" sz="4000" b="0" dirty="0">
                <a:solidFill>
                  <a:srgbClr val="0070C0"/>
                </a:solidFill>
              </a:rPr>
              <a:t/>
            </a:r>
            <a:br>
              <a:rPr lang="it-IT" sz="4000" b="0" dirty="0">
                <a:solidFill>
                  <a:srgbClr val="0070C0"/>
                </a:solidFill>
              </a:rPr>
            </a:br>
            <a:r>
              <a:rPr lang="it-IT" sz="4000" b="0" dirty="0">
                <a:solidFill>
                  <a:srgbClr val="0070C0"/>
                </a:solidFill>
              </a:rPr>
              <a:t/>
            </a:r>
            <a:br>
              <a:rPr lang="it-IT" sz="4000" b="0" dirty="0">
                <a:solidFill>
                  <a:srgbClr val="0070C0"/>
                </a:solidFill>
              </a:rPr>
            </a:br>
            <a:r>
              <a:rPr lang="it-IT" sz="4000" b="0" dirty="0">
                <a:solidFill>
                  <a:srgbClr val="0070C0"/>
                </a:solidFill>
              </a:rPr>
              <a:t>3.1 Candidati con disabilità</a:t>
            </a:r>
            <a:r>
              <a:rPr lang="it-IT" sz="4000" dirty="0">
                <a:solidFill>
                  <a:srgbClr val="0070C0"/>
                </a:solidFill>
              </a:rPr>
              <a:t/>
            </a:r>
            <a:br>
              <a:rPr lang="it-IT" sz="4000" dirty="0">
                <a:solidFill>
                  <a:srgbClr val="0070C0"/>
                </a:solidFill>
              </a:rPr>
            </a:br>
            <a:endParaRPr lang="it-IT" sz="4000" dirty="0">
              <a:solidFill>
                <a:srgbClr val="0070C0"/>
              </a:solidFill>
            </a:endParaRPr>
          </a:p>
        </p:txBody>
      </p:sp>
      <p:sp>
        <p:nvSpPr>
          <p:cNvPr id="6" name="Segnaposto testo 13">
            <a:extLst>
              <a:ext uri="{FF2B5EF4-FFF2-40B4-BE49-F238E27FC236}">
                <a16:creationId xmlns:a16="http://schemas.microsoft.com/office/drawing/2014/main" xmlns="" id="{DDE01F43-C7BB-4ABD-BC52-FC6B86B10B34}"/>
              </a:ext>
            </a:extLst>
          </p:cNvPr>
          <p:cNvSpPr txBox="1">
            <a:spLocks/>
          </p:cNvSpPr>
          <p:nvPr/>
        </p:nvSpPr>
        <p:spPr>
          <a:xfrm>
            <a:off x="919942" y="963580"/>
            <a:ext cx="6461519" cy="871915"/>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it-IT" sz="2000" b="1" dirty="0"/>
          </a:p>
          <a:p>
            <a:r>
              <a:rPr lang="it-IT" sz="2000" b="1" dirty="0"/>
              <a:t>Equipollenza delle prove</a:t>
            </a:r>
          </a:p>
        </p:txBody>
      </p:sp>
    </p:spTree>
    <p:extLst>
      <p:ext uri="{BB962C8B-B14F-4D97-AF65-F5344CB8AC3E}">
        <p14:creationId xmlns:p14="http://schemas.microsoft.com/office/powerpoint/2010/main" val="851928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xmlns="" id="{510FA696-AA1E-4D3C-B8AB-DA7C322C16D7}"/>
              </a:ext>
            </a:extLst>
          </p:cNvPr>
          <p:cNvSpPr>
            <a:spLocks noGrp="1"/>
          </p:cNvSpPr>
          <p:nvPr>
            <p:ph type="body" idx="10"/>
          </p:nvPr>
        </p:nvSpPr>
        <p:spPr>
          <a:xfrm>
            <a:off x="6372604" y="1431278"/>
            <a:ext cx="4764829" cy="404216"/>
          </a:xfrm>
        </p:spPr>
        <p:txBody>
          <a:bodyPr>
            <a:normAutofit/>
          </a:bodyPr>
          <a:lstStyle/>
          <a:p>
            <a:r>
              <a:rPr lang="it-IT" sz="2200" b="1" dirty="0"/>
              <a:t>Valutazione</a:t>
            </a:r>
          </a:p>
        </p:txBody>
      </p:sp>
      <p:sp>
        <p:nvSpPr>
          <p:cNvPr id="5" name="Segnaposto contenuto 4">
            <a:extLst>
              <a:ext uri="{FF2B5EF4-FFF2-40B4-BE49-F238E27FC236}">
                <a16:creationId xmlns:a16="http://schemas.microsoft.com/office/drawing/2014/main" xmlns="" id="{2FCE9320-F6E5-4020-A9C4-3D5ED1B0B89E}"/>
              </a:ext>
            </a:extLst>
          </p:cNvPr>
          <p:cNvSpPr>
            <a:spLocks noGrp="1"/>
          </p:cNvSpPr>
          <p:nvPr>
            <p:ph sz="half" idx="2"/>
          </p:nvPr>
        </p:nvSpPr>
        <p:spPr>
          <a:xfrm>
            <a:off x="783172" y="2287250"/>
            <a:ext cx="5101126" cy="2610214"/>
          </a:xfrm>
        </p:spPr>
        <p:txBody>
          <a:bodyPr>
            <a:normAutofit/>
          </a:bodyPr>
          <a:lstStyle/>
          <a:p>
            <a:pPr marL="0" indent="0" algn="just">
              <a:buNone/>
            </a:pPr>
            <a:r>
              <a:rPr lang="it-IT" sz="2000" dirty="0"/>
              <a:t>«</a:t>
            </a:r>
            <a:r>
              <a:rPr lang="it-IT" sz="2000" b="0" i="1" u="none" strike="noStrike" baseline="0" dirty="0">
                <a:solidFill>
                  <a:srgbClr val="000000"/>
                </a:solidFill>
              </a:rPr>
              <a:t>La commissione può assegnare un </a:t>
            </a:r>
            <a:r>
              <a:rPr lang="it-IT" sz="2000" b="1" i="1" u="none" strike="noStrike" baseline="0" dirty="0">
                <a:solidFill>
                  <a:srgbClr val="000000"/>
                </a:solidFill>
              </a:rPr>
              <a:t>tempo differenziato </a:t>
            </a:r>
            <a:r>
              <a:rPr lang="it-IT" sz="2000" b="0" i="1" u="none" strike="noStrike" baseline="0" dirty="0">
                <a:solidFill>
                  <a:srgbClr val="000000"/>
                </a:solidFill>
              </a:rPr>
              <a:t>per l’effettuazione delle prove scritte da parte del candidato con disabilità. I tempi più lunghi nell'effettuazione delle prove scritte non possono di norma comportare un maggior numero di giorni rispetto a quello stabilito dal calendario degli esami</a:t>
            </a:r>
            <a:r>
              <a:rPr lang="it-IT" sz="2000" dirty="0"/>
              <a:t>» </a:t>
            </a:r>
            <a:r>
              <a:rPr lang="it-IT" sz="2000" b="1" dirty="0"/>
              <a:t>(O.M. 65/2022, art. 24, c. 7).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2200" b="1" dirty="0"/>
          </a:p>
          <a:p>
            <a:pPr algn="l"/>
            <a:endParaRPr lang="it-IT" sz="1800" b="0" i="0" u="none" strike="noStrike" baseline="0" dirty="0">
              <a:solidFill>
                <a:srgbClr val="000000"/>
              </a:solidFill>
              <a:latin typeface="Garamond" panose="02020404030301010803" pitchFamily="18" charset="0"/>
            </a:endParaRPr>
          </a:p>
          <a:p>
            <a:pPr marL="0" indent="0">
              <a:buNone/>
            </a:pPr>
            <a:endParaRPr lang="it-IT" sz="2200" dirty="0"/>
          </a:p>
          <a:p>
            <a:endParaRPr lang="it-IT" sz="1800" b="0" i="0" u="none" strike="noStrike" baseline="0" dirty="0">
              <a:solidFill>
                <a:srgbClr val="000000"/>
              </a:solidFill>
              <a:latin typeface="Garamond" panose="020204040303010108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600" b="1" i="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b="0" i="1" u="sng" strike="noStrike" kern="1200" cap="none" spc="0" normalizeH="0" baseline="0" noProof="0" dirty="0">
              <a:ln>
                <a:noFill/>
              </a:ln>
              <a:solidFill>
                <a:schemeClr val="bg1"/>
              </a:solidFill>
              <a:effectLst/>
              <a:uLnTx/>
              <a:uFillTx/>
              <a:ea typeface="+mn-ea"/>
              <a:cs typeface="+mn-cs"/>
            </a:endParaRPr>
          </a:p>
          <a:p>
            <a:endParaRPr lang="it-IT" dirty="0"/>
          </a:p>
        </p:txBody>
      </p:sp>
      <p:sp>
        <p:nvSpPr>
          <p:cNvPr id="9" name="Segnaposto numero diapositiva 8">
            <a:extLst>
              <a:ext uri="{FF2B5EF4-FFF2-40B4-BE49-F238E27FC236}">
                <a16:creationId xmlns:a16="http://schemas.microsoft.com/office/drawing/2014/main" xmlns="" id="{1F8BAF95-6363-4611-974A-58D9950ED987}"/>
              </a:ext>
            </a:extLst>
          </p:cNvPr>
          <p:cNvSpPr>
            <a:spLocks noGrp="1"/>
          </p:cNvSpPr>
          <p:nvPr>
            <p:ph type="sldNum" sz="quarter" idx="16"/>
          </p:nvPr>
        </p:nvSpPr>
        <p:spPr>
          <a:xfrm>
            <a:off x="919942" y="6478150"/>
            <a:ext cx="523240" cy="247651"/>
          </a:xfrm>
        </p:spPr>
        <p:txBody>
          <a:bodyPr/>
          <a:lstStyle/>
          <a:p>
            <a:pPr rtl="0"/>
            <a:fld id="{294A09A9-5501-47C1-A89A-A340965A2BE2}" type="slidenum">
              <a:rPr lang="it-IT" noProof="0" smtClean="0"/>
              <a:pPr rtl="0"/>
              <a:t>37</a:t>
            </a:fld>
            <a:endParaRPr lang="it-IT" noProof="0" dirty="0"/>
          </a:p>
        </p:txBody>
      </p:sp>
      <p:sp>
        <p:nvSpPr>
          <p:cNvPr id="10" name="Segnaposto testo 13">
            <a:extLst>
              <a:ext uri="{FF2B5EF4-FFF2-40B4-BE49-F238E27FC236}">
                <a16:creationId xmlns:a16="http://schemas.microsoft.com/office/drawing/2014/main" xmlns="" id="{DA0748A8-16EC-4A42-A7CB-A7469081E73D}"/>
              </a:ext>
            </a:extLst>
          </p:cNvPr>
          <p:cNvSpPr txBox="1">
            <a:spLocks noGrp="1"/>
          </p:cNvSpPr>
          <p:nvPr>
            <p:ph type="body" idx="1"/>
          </p:nvPr>
        </p:nvSpPr>
        <p:spPr>
          <a:xfrm>
            <a:off x="919942" y="1430682"/>
            <a:ext cx="4827587" cy="404812"/>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200" dirty="0"/>
              <a:t>Durata prove scritte</a:t>
            </a:r>
          </a:p>
        </p:txBody>
      </p:sp>
      <p:sp>
        <p:nvSpPr>
          <p:cNvPr id="11" name="Segnaposto contenuto 4">
            <a:extLst>
              <a:ext uri="{FF2B5EF4-FFF2-40B4-BE49-F238E27FC236}">
                <a16:creationId xmlns:a16="http://schemas.microsoft.com/office/drawing/2014/main" xmlns="" id="{37413E1D-60AF-4B4A-868F-49C8882C6278}"/>
              </a:ext>
            </a:extLst>
          </p:cNvPr>
          <p:cNvSpPr txBox="1">
            <a:spLocks/>
          </p:cNvSpPr>
          <p:nvPr/>
        </p:nvSpPr>
        <p:spPr>
          <a:xfrm>
            <a:off x="6407713" y="2287250"/>
            <a:ext cx="5101126" cy="1773306"/>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2000" dirty="0"/>
              <a:t>«</a:t>
            </a:r>
            <a:r>
              <a:rPr lang="it-IT" sz="2000" b="0" i="1" u="none" strike="noStrike" baseline="0" dirty="0">
                <a:solidFill>
                  <a:srgbClr val="000000"/>
                </a:solidFill>
              </a:rPr>
              <a:t>Le sottocommissioni </a:t>
            </a:r>
            <a:r>
              <a:rPr lang="it-IT" sz="2000" b="1" i="1" u="none" strike="noStrike" baseline="0" dirty="0">
                <a:solidFill>
                  <a:srgbClr val="000000"/>
                </a:solidFill>
              </a:rPr>
              <a:t>adattano, ove necessario, al PEI le griglie di valutazione </a:t>
            </a:r>
            <a:r>
              <a:rPr lang="it-IT" sz="2000" b="0" i="1" u="none" strike="noStrike" baseline="0" dirty="0">
                <a:solidFill>
                  <a:srgbClr val="000000"/>
                </a:solidFill>
              </a:rPr>
              <a:t>delle prove scritte e la griglia di valutazione della prova orale di cui all’allegato A</a:t>
            </a:r>
            <a:r>
              <a:rPr lang="it-IT" sz="2000" i="1" dirty="0"/>
              <a:t>»</a:t>
            </a:r>
            <a:r>
              <a:rPr lang="it-IT" sz="2000" dirty="0"/>
              <a:t> </a:t>
            </a:r>
            <a:r>
              <a:rPr lang="it-IT" sz="2000" b="1" dirty="0"/>
              <a:t>(O.M. 65/2022, art. 24, c. 8). </a:t>
            </a:r>
          </a:p>
          <a:p>
            <a:pPr algn="just"/>
            <a:endParaRPr lang="it-IT" sz="2000" dirty="0">
              <a:solidFill>
                <a:srgbClr val="000000"/>
              </a:solidFill>
              <a:latin typeface="Garamond" panose="02020404030301010803" pitchFamily="18" charset="0"/>
            </a:endParaRPr>
          </a:p>
          <a:p>
            <a:pPr marL="0" indent="0">
              <a:buFont typeface="Wingdings" pitchFamily="2" charset="2"/>
              <a:buNone/>
            </a:pPr>
            <a:endParaRPr lang="it-IT" sz="2000" dirty="0"/>
          </a:p>
          <a:p>
            <a:endParaRPr lang="it-IT" sz="2000" dirty="0">
              <a:solidFill>
                <a:srgbClr val="000000"/>
              </a:solidFill>
              <a:latin typeface="Garamond" panose="02020404030301010803" pitchFamily="18" charset="0"/>
            </a:endParaRPr>
          </a:p>
          <a:p>
            <a:pPr marL="0" indent="0" algn="just">
              <a:spcBef>
                <a:spcPts val="0"/>
              </a:spcBef>
              <a:buFontTx/>
              <a:buNone/>
              <a:defRPr/>
            </a:pPr>
            <a:endParaRPr lang="it-IT" sz="2000" b="1" i="1" dirty="0"/>
          </a:p>
          <a:p>
            <a:pPr marL="0" indent="0">
              <a:spcBef>
                <a:spcPts val="0"/>
              </a:spcBef>
              <a:buFontTx/>
              <a:buNone/>
              <a:defRPr/>
            </a:pPr>
            <a:endParaRPr lang="it-IT" sz="2000" i="1" u="sng" dirty="0"/>
          </a:p>
          <a:p>
            <a:endParaRPr lang="it-IT" sz="2000" dirty="0"/>
          </a:p>
        </p:txBody>
      </p:sp>
    </p:spTree>
    <p:extLst>
      <p:ext uri="{BB962C8B-B14F-4D97-AF65-F5344CB8AC3E}">
        <p14:creationId xmlns:p14="http://schemas.microsoft.com/office/powerpoint/2010/main" val="4191117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xmlns="" id="{510FA696-AA1E-4D3C-B8AB-DA7C322C16D7}"/>
              </a:ext>
            </a:extLst>
          </p:cNvPr>
          <p:cNvSpPr>
            <a:spLocks noGrp="1"/>
          </p:cNvSpPr>
          <p:nvPr>
            <p:ph type="body" idx="10"/>
          </p:nvPr>
        </p:nvSpPr>
        <p:spPr>
          <a:xfrm>
            <a:off x="6937800" y="1394785"/>
            <a:ext cx="4764829" cy="404216"/>
          </a:xfrm>
        </p:spPr>
        <p:txBody>
          <a:bodyPr>
            <a:normAutofit/>
          </a:bodyPr>
          <a:lstStyle/>
          <a:p>
            <a:r>
              <a:rPr lang="it-IT" sz="2000" dirty="0"/>
              <a:t>Valutazione</a:t>
            </a:r>
          </a:p>
        </p:txBody>
      </p:sp>
      <p:sp>
        <p:nvSpPr>
          <p:cNvPr id="5" name="Segnaposto contenuto 4">
            <a:extLst>
              <a:ext uri="{FF2B5EF4-FFF2-40B4-BE49-F238E27FC236}">
                <a16:creationId xmlns:a16="http://schemas.microsoft.com/office/drawing/2014/main" xmlns="" id="{2FCE9320-F6E5-4020-A9C4-3D5ED1B0B89E}"/>
              </a:ext>
            </a:extLst>
          </p:cNvPr>
          <p:cNvSpPr>
            <a:spLocks noGrp="1"/>
          </p:cNvSpPr>
          <p:nvPr>
            <p:ph sz="half" idx="2"/>
          </p:nvPr>
        </p:nvSpPr>
        <p:spPr>
          <a:xfrm>
            <a:off x="450574" y="2157462"/>
            <a:ext cx="5797153" cy="4477072"/>
          </a:xfrm>
        </p:spPr>
        <p:txBody>
          <a:bodyPr>
            <a:normAutofit lnSpcReduction="10000"/>
          </a:bodyPr>
          <a:lstStyle/>
          <a:p>
            <a:pPr marL="0" indent="0" algn="just">
              <a:buNone/>
            </a:pPr>
            <a:r>
              <a:rPr lang="it-IT" sz="2000" dirty="0"/>
              <a:t>«</a:t>
            </a:r>
            <a:r>
              <a:rPr lang="it-IT" sz="2000" b="0" i="1" u="none" strike="noStrike" baseline="0" dirty="0">
                <a:solidFill>
                  <a:srgbClr val="000000"/>
                </a:solidFill>
              </a:rPr>
              <a:t>Nello svolgimento delle prove d’esame, i candidati con DSA possono utilizzare, ove necessario, gli </a:t>
            </a:r>
            <a:r>
              <a:rPr lang="it-IT" sz="2000" b="1" i="1" u="none" strike="noStrike" baseline="0" dirty="0">
                <a:solidFill>
                  <a:srgbClr val="000000"/>
                </a:solidFill>
              </a:rPr>
              <a:t>strumenti compensativi </a:t>
            </a:r>
            <a:r>
              <a:rPr lang="it-IT" sz="2000" b="0" i="1" u="none" strike="noStrike" baseline="0" dirty="0">
                <a:solidFill>
                  <a:srgbClr val="000000"/>
                </a:solidFill>
              </a:rPr>
              <a:t>previsti dal PDP e possono utilizzare </a:t>
            </a:r>
            <a:r>
              <a:rPr lang="it-IT" sz="2000" b="1" i="1" u="none" strike="noStrike" baseline="0" dirty="0">
                <a:solidFill>
                  <a:srgbClr val="000000"/>
                </a:solidFill>
              </a:rPr>
              <a:t>tempi più lunghi </a:t>
            </a:r>
            <a:r>
              <a:rPr lang="it-IT" sz="2000" b="0" i="1" u="none" strike="noStrike" baseline="0" dirty="0">
                <a:solidFill>
                  <a:srgbClr val="000000"/>
                </a:solidFill>
              </a:rPr>
              <a:t>di quelli ordinari per l’effettuazione delle prove scritte. I candidati possono usufruire di dispositivi per l’ascolto dei testi delle prove scritte registrati in formati “mp3”. Per la piena comprensione del testo delle prove scritte, la commissione può prevedere, in conformità con quanto indicato dal capitolo 4.3.1 delle Linee guida allegate al D.M. n. 5669 del 2011, di individuare un proprio componente che legga i testi delle prove scritte. Per i candidati che utilizzano la sintesi vocale, la commissione può provvedere alla trascrizione del testo su supporto informatico</a:t>
            </a:r>
            <a:r>
              <a:rPr lang="it-IT" sz="2000" dirty="0"/>
              <a:t>» </a:t>
            </a:r>
            <a:r>
              <a:rPr lang="it-IT" sz="2000" b="1" dirty="0"/>
              <a:t>(O.M. 65/2022, art. 25, c. 2). </a:t>
            </a:r>
            <a:endParaRPr lang="it-IT" sz="2200" b="1" dirty="0"/>
          </a:p>
          <a:p>
            <a:pPr algn="l"/>
            <a:endParaRPr lang="it-IT" sz="1800" b="0" i="0" u="none" strike="noStrike" baseline="0" dirty="0">
              <a:solidFill>
                <a:srgbClr val="000000"/>
              </a:solidFill>
              <a:latin typeface="Garamond" panose="02020404030301010803" pitchFamily="18" charset="0"/>
            </a:endParaRPr>
          </a:p>
          <a:p>
            <a:pPr marL="0" indent="0">
              <a:buNone/>
            </a:pPr>
            <a:endParaRPr lang="it-IT" sz="2200" dirty="0"/>
          </a:p>
          <a:p>
            <a:endParaRPr lang="it-IT" sz="1800" b="0" i="0" u="none" strike="noStrike" baseline="0" dirty="0">
              <a:solidFill>
                <a:srgbClr val="000000"/>
              </a:solidFill>
              <a:latin typeface="Garamond" panose="020204040303010108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600" b="1" i="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b="0" i="1" u="sng" strike="noStrike" kern="1200" cap="none" spc="0" normalizeH="0" baseline="0" noProof="0" dirty="0">
              <a:ln>
                <a:noFill/>
              </a:ln>
              <a:solidFill>
                <a:schemeClr val="bg1"/>
              </a:solidFill>
              <a:effectLst/>
              <a:uLnTx/>
              <a:uFillTx/>
              <a:ea typeface="+mn-ea"/>
              <a:cs typeface="+mn-cs"/>
            </a:endParaRPr>
          </a:p>
          <a:p>
            <a:endParaRPr lang="it-IT" dirty="0"/>
          </a:p>
        </p:txBody>
      </p:sp>
      <p:sp>
        <p:nvSpPr>
          <p:cNvPr id="9" name="Segnaposto numero diapositiva 8">
            <a:extLst>
              <a:ext uri="{FF2B5EF4-FFF2-40B4-BE49-F238E27FC236}">
                <a16:creationId xmlns:a16="http://schemas.microsoft.com/office/drawing/2014/main" xmlns="" id="{1F8BAF95-6363-4611-974A-58D9950ED987}"/>
              </a:ext>
            </a:extLst>
          </p:cNvPr>
          <p:cNvSpPr>
            <a:spLocks noGrp="1"/>
          </p:cNvSpPr>
          <p:nvPr>
            <p:ph type="sldNum" sz="quarter" idx="16"/>
          </p:nvPr>
        </p:nvSpPr>
        <p:spPr>
          <a:xfrm>
            <a:off x="977802" y="6532277"/>
            <a:ext cx="523240" cy="247651"/>
          </a:xfrm>
        </p:spPr>
        <p:txBody>
          <a:bodyPr/>
          <a:lstStyle/>
          <a:p>
            <a:pPr rtl="0"/>
            <a:fld id="{294A09A9-5501-47C1-A89A-A340965A2BE2}" type="slidenum">
              <a:rPr lang="it-IT" noProof="0" smtClean="0"/>
              <a:pPr rtl="0"/>
              <a:t>38</a:t>
            </a:fld>
            <a:endParaRPr lang="it-IT" noProof="0" dirty="0"/>
          </a:p>
        </p:txBody>
      </p:sp>
      <p:sp>
        <p:nvSpPr>
          <p:cNvPr id="10" name="Segnaposto testo 13">
            <a:extLst>
              <a:ext uri="{FF2B5EF4-FFF2-40B4-BE49-F238E27FC236}">
                <a16:creationId xmlns:a16="http://schemas.microsoft.com/office/drawing/2014/main" xmlns="" id="{DA0748A8-16EC-4A42-A7CB-A7469081E73D}"/>
              </a:ext>
            </a:extLst>
          </p:cNvPr>
          <p:cNvSpPr txBox="1">
            <a:spLocks noGrp="1"/>
          </p:cNvSpPr>
          <p:nvPr>
            <p:ph type="body" idx="1"/>
          </p:nvPr>
        </p:nvSpPr>
        <p:spPr>
          <a:xfrm>
            <a:off x="298848" y="1430682"/>
            <a:ext cx="5448682" cy="404812"/>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000" b="1" strike="sngStrike" dirty="0"/>
              <a:t>Modalità di svolgimento delle prove scritte</a:t>
            </a:r>
          </a:p>
        </p:txBody>
      </p:sp>
      <p:sp>
        <p:nvSpPr>
          <p:cNvPr id="11" name="Segnaposto contenuto 4">
            <a:extLst>
              <a:ext uri="{FF2B5EF4-FFF2-40B4-BE49-F238E27FC236}">
                <a16:creationId xmlns:a16="http://schemas.microsoft.com/office/drawing/2014/main" xmlns="" id="{37413E1D-60AF-4B4A-868F-49C8882C6278}"/>
              </a:ext>
            </a:extLst>
          </p:cNvPr>
          <p:cNvSpPr txBox="1">
            <a:spLocks/>
          </p:cNvSpPr>
          <p:nvPr/>
        </p:nvSpPr>
        <p:spPr>
          <a:xfrm>
            <a:off x="6937800" y="2207155"/>
            <a:ext cx="4591591" cy="1841101"/>
          </a:xfrm>
          <a:prstGeom prst="rect">
            <a:avLst/>
          </a:prstGeom>
        </p:spPr>
        <p:txBody>
          <a:bodyPr vert="horz" lIns="0" tIns="0" rIns="0" bIns="0" rtlCol="0" anchor="t" anchorCtr="0">
            <a:normAutofit/>
          </a:bodyPr>
          <a:lstStyle>
            <a:lvl1pPr marL="285750" indent="-285750" algn="l" defTabSz="914400" rtl="0" eaLnBrk="1" latinLnBrk="0" hangingPunct="1">
              <a:lnSpc>
                <a:spcPct val="100000"/>
              </a:lnSpc>
              <a:spcBef>
                <a:spcPts val="1000"/>
              </a:spcBef>
              <a:buFont typeface="Wingdings" pitchFamily="2" charset="2"/>
              <a:buChar char="§"/>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90000"/>
              </a:lnSpc>
              <a:spcAft>
                <a:spcPts val="1000"/>
              </a:spcAft>
              <a:buNone/>
            </a:pPr>
            <a:r>
              <a:rPr lang="it-IT" sz="2200" dirty="0"/>
              <a:t>«</a:t>
            </a:r>
            <a:r>
              <a:rPr lang="it-IT" sz="2000" b="0" i="1" u="none" strike="noStrike" baseline="0" dirty="0">
                <a:solidFill>
                  <a:srgbClr val="000000"/>
                </a:solidFill>
              </a:rPr>
              <a:t>Le sottocommissioni </a:t>
            </a:r>
            <a:r>
              <a:rPr lang="it-IT" sz="2000" b="1" i="1" u="none" strike="noStrike" baseline="0" dirty="0">
                <a:solidFill>
                  <a:srgbClr val="000000"/>
                </a:solidFill>
              </a:rPr>
              <a:t>adattano, ove necessario, al PDP le griglie di valutazione </a:t>
            </a:r>
            <a:r>
              <a:rPr lang="it-IT" sz="2000" b="0" i="1" u="none" strike="noStrike" baseline="0" dirty="0">
                <a:solidFill>
                  <a:srgbClr val="000000"/>
                </a:solidFill>
              </a:rPr>
              <a:t>delle prove scritte e la griglia di valutazione della prova orale di cui all’allegato A</a:t>
            </a:r>
            <a:r>
              <a:rPr lang="it-IT" sz="2200" i="1" dirty="0"/>
              <a:t>»</a:t>
            </a:r>
            <a:r>
              <a:rPr lang="it-IT" sz="2200" dirty="0"/>
              <a:t> </a:t>
            </a:r>
            <a:r>
              <a:rPr lang="it-IT" sz="2000" b="1" dirty="0"/>
              <a:t>(O.M. 65/2022, art. 25, c. 2). </a:t>
            </a:r>
          </a:p>
          <a:p>
            <a:pPr algn="just">
              <a:lnSpc>
                <a:spcPct val="90000"/>
              </a:lnSpc>
              <a:spcAft>
                <a:spcPts val="1000"/>
              </a:spcAft>
            </a:pPr>
            <a:endParaRPr lang="it-IT" sz="1800" dirty="0">
              <a:solidFill>
                <a:srgbClr val="000000"/>
              </a:solidFill>
              <a:latin typeface="Garamond" panose="02020404030301010803" pitchFamily="18" charset="0"/>
            </a:endParaRPr>
          </a:p>
          <a:p>
            <a:pPr marL="0" indent="0">
              <a:lnSpc>
                <a:spcPct val="90000"/>
              </a:lnSpc>
              <a:spcAft>
                <a:spcPts val="1000"/>
              </a:spcAft>
              <a:buFont typeface="Wingdings" pitchFamily="2" charset="2"/>
              <a:buNone/>
            </a:pPr>
            <a:endParaRPr lang="it-IT" sz="2200" dirty="0"/>
          </a:p>
          <a:p>
            <a:pPr marL="0" indent="0">
              <a:lnSpc>
                <a:spcPct val="90000"/>
              </a:lnSpc>
              <a:spcAft>
                <a:spcPts val="1000"/>
              </a:spcAft>
              <a:buNone/>
            </a:pPr>
            <a:endParaRPr lang="it-IT" sz="1800" dirty="0">
              <a:solidFill>
                <a:srgbClr val="000000"/>
              </a:solidFill>
              <a:latin typeface="Garamond" panose="02020404030301010803" pitchFamily="18" charset="0"/>
            </a:endParaRPr>
          </a:p>
          <a:p>
            <a:pPr marL="0" indent="0" algn="just">
              <a:lnSpc>
                <a:spcPct val="90000"/>
              </a:lnSpc>
              <a:spcAft>
                <a:spcPts val="1000"/>
              </a:spcAft>
              <a:buFontTx/>
              <a:buNone/>
              <a:defRPr/>
            </a:pPr>
            <a:endParaRPr lang="it-IT" b="1" i="1" dirty="0"/>
          </a:p>
          <a:p>
            <a:pPr marL="0" indent="0">
              <a:lnSpc>
                <a:spcPct val="90000"/>
              </a:lnSpc>
              <a:spcAft>
                <a:spcPts val="1000"/>
              </a:spcAft>
              <a:buFontTx/>
              <a:buNone/>
              <a:defRPr/>
            </a:pPr>
            <a:endParaRPr lang="it-IT" i="1" u="sng" dirty="0"/>
          </a:p>
          <a:p>
            <a:pPr>
              <a:lnSpc>
                <a:spcPct val="90000"/>
              </a:lnSpc>
              <a:spcAft>
                <a:spcPts val="1000"/>
              </a:spcAft>
            </a:pPr>
            <a:endParaRPr lang="it-IT" dirty="0"/>
          </a:p>
        </p:txBody>
      </p:sp>
      <p:sp>
        <p:nvSpPr>
          <p:cNvPr id="7" name="Titolo 1">
            <a:extLst>
              <a:ext uri="{FF2B5EF4-FFF2-40B4-BE49-F238E27FC236}">
                <a16:creationId xmlns:a16="http://schemas.microsoft.com/office/drawing/2014/main" xmlns="" id="{D2FBD251-8B8D-4444-93D6-B36B30FD652B}"/>
              </a:ext>
            </a:extLst>
          </p:cNvPr>
          <p:cNvSpPr>
            <a:spLocks noGrp="1"/>
          </p:cNvSpPr>
          <p:nvPr>
            <p:ph type="title"/>
          </p:nvPr>
        </p:nvSpPr>
        <p:spPr>
          <a:xfrm>
            <a:off x="0" y="317240"/>
            <a:ext cx="12192000" cy="716429"/>
          </a:xfrm>
        </p:spPr>
        <p:txBody>
          <a:bodyPr>
            <a:noAutofit/>
          </a:bodyPr>
          <a:lstStyle/>
          <a:p>
            <a:pPr algn="ctr"/>
            <a:r>
              <a:rPr lang="it-IT" sz="4000" b="0" dirty="0">
                <a:solidFill>
                  <a:srgbClr val="0070C0"/>
                </a:solidFill>
              </a:rPr>
              <a:t>3.2 Candidati con DSA</a:t>
            </a:r>
          </a:p>
        </p:txBody>
      </p:sp>
    </p:spTree>
    <p:extLst>
      <p:ext uri="{BB962C8B-B14F-4D97-AF65-F5344CB8AC3E}">
        <p14:creationId xmlns:p14="http://schemas.microsoft.com/office/powerpoint/2010/main" val="845838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xmlns="" id="{5DB57A41-275B-4986-939E-D4EAD7191AD2}"/>
              </a:ext>
            </a:extLst>
          </p:cNvPr>
          <p:cNvSpPr>
            <a:spLocks noGrp="1"/>
          </p:cNvSpPr>
          <p:nvPr>
            <p:ph type="body" sz="quarter" idx="11"/>
          </p:nvPr>
        </p:nvSpPr>
        <p:spPr>
          <a:xfrm>
            <a:off x="1000197" y="2104251"/>
            <a:ext cx="10191606" cy="3213708"/>
          </a:xfrm>
        </p:spPr>
        <p:txBody>
          <a:bodyPr/>
          <a:lstStyle/>
          <a:p>
            <a:pPr algn="just">
              <a:lnSpc>
                <a:spcPct val="107000"/>
              </a:lnSpc>
              <a:spcBef>
                <a:spcPts val="0"/>
              </a:spcBef>
            </a:pPr>
            <a:endParaRPr lang="it-IT" sz="2000" dirty="0">
              <a:effectLst/>
              <a:ea typeface="Calibri" panose="020F0502020204030204" pitchFamily="34" charset="0"/>
              <a:cs typeface="Times New Roman" panose="02020603050405020304" pitchFamily="18" charset="0"/>
            </a:endParaRPr>
          </a:p>
          <a:p>
            <a:pPr algn="just">
              <a:lnSpc>
                <a:spcPct val="107000"/>
              </a:lnSpc>
              <a:spcBef>
                <a:spcPts val="0"/>
              </a:spcBef>
            </a:pPr>
            <a:r>
              <a:rPr lang="it-IT" sz="2000" dirty="0">
                <a:solidFill>
                  <a:srgbClr val="212529"/>
                </a:solidFill>
                <a:effectLst/>
                <a:ea typeface="Times New Roman" panose="02020603050405020304" pitchFamily="18" charset="0"/>
                <a:cs typeface="Times New Roman" panose="02020603050405020304" pitchFamily="18" charset="0"/>
              </a:rPr>
              <a:t>«</a:t>
            </a:r>
            <a:r>
              <a:rPr lang="it-IT" sz="2000" i="1" dirty="0"/>
              <a:t>Per le situazioni di studenti con altri bisogni educativi speciali, formalmente individuate dal consiglio di classe, il consiglio di classe trasmette alla sottocommissione l’</a:t>
            </a:r>
            <a:r>
              <a:rPr lang="it-IT" sz="2000" b="1" i="1" dirty="0"/>
              <a:t>eventuale piano didattico personalizzato</a:t>
            </a:r>
            <a:r>
              <a:rPr lang="it-IT" sz="2000" i="1" dirty="0"/>
              <a:t>. Per tali studenti </a:t>
            </a:r>
            <a:r>
              <a:rPr lang="it-IT" sz="2000" b="1" i="1" dirty="0"/>
              <a:t>non è prevista alcuna misura dispensativa in sede di esame, mentre è assicurato l’utilizzo degli strumenti compensativi </a:t>
            </a:r>
            <a:r>
              <a:rPr lang="it-IT" sz="2000" i="1" dirty="0"/>
              <a:t>già previsti per le verifiche in corso d’anno. </a:t>
            </a:r>
          </a:p>
          <a:p>
            <a:pPr algn="just">
              <a:lnSpc>
                <a:spcPct val="107000"/>
              </a:lnSpc>
              <a:spcBef>
                <a:spcPts val="0"/>
              </a:spcBef>
            </a:pPr>
            <a:r>
              <a:rPr lang="it-IT" sz="2000" i="1" dirty="0"/>
              <a:t>Gli studenti che sostengono con esito positivo l’esame di Stato alle condizioni cui al presente comma conseguono il diploma conclusivo del secondo ciclo di istruzione</a:t>
            </a:r>
            <a:r>
              <a:rPr lang="it-IT" sz="2000" dirty="0"/>
              <a:t>»</a:t>
            </a:r>
            <a:r>
              <a:rPr lang="it-IT" sz="2000" dirty="0">
                <a:solidFill>
                  <a:srgbClr val="212529"/>
                </a:solidFill>
                <a:cs typeface="Times New Roman" panose="02020603050405020304" pitchFamily="18" charset="0"/>
              </a:rPr>
              <a:t> </a:t>
            </a:r>
            <a:r>
              <a:rPr lang="it-IT" sz="2000" dirty="0">
                <a:solidFill>
                  <a:srgbClr val="212529"/>
                </a:solidFill>
                <a:ea typeface="Times New Roman" panose="02020603050405020304" pitchFamily="18" charset="0"/>
                <a:cs typeface="Times New Roman" panose="02020603050405020304" pitchFamily="18" charset="0"/>
              </a:rPr>
              <a:t>(</a:t>
            </a:r>
            <a:r>
              <a:rPr lang="it-IT" sz="2000" b="1" dirty="0">
                <a:solidFill>
                  <a:srgbClr val="212529"/>
                </a:solidFill>
                <a:ea typeface="Times New Roman" panose="02020603050405020304" pitchFamily="18" charset="0"/>
                <a:cs typeface="Times New Roman" panose="02020603050405020304" pitchFamily="18" charset="0"/>
              </a:rPr>
              <a:t>O.M. 65/2022, art. 25, c. 6). </a:t>
            </a:r>
          </a:p>
          <a:p>
            <a:pPr algn="just">
              <a:lnSpc>
                <a:spcPct val="107000"/>
              </a:lnSpc>
              <a:spcBef>
                <a:spcPts val="0"/>
              </a:spcBef>
            </a:pPr>
            <a:endParaRPr lang="it-IT" sz="2000" dirty="0">
              <a:solidFill>
                <a:srgbClr val="212529"/>
              </a:solidFill>
              <a:cs typeface="Times New Roman" panose="02020603050405020304" pitchFamily="18" charset="0"/>
            </a:endParaRPr>
          </a:p>
          <a:p>
            <a:pPr algn="just">
              <a:lnSpc>
                <a:spcPct val="107000"/>
              </a:lnSpc>
              <a:spcBef>
                <a:spcPts val="0"/>
              </a:spcBef>
            </a:pPr>
            <a:endParaRPr lang="it-IT" sz="1700" dirty="0">
              <a:solidFill>
                <a:srgbClr val="212529"/>
              </a:solidFill>
              <a:cs typeface="Times New Roman" panose="02020603050405020304" pitchFamily="18" charset="0"/>
            </a:endParaRPr>
          </a:p>
          <a:p>
            <a:pPr algn="just">
              <a:lnSpc>
                <a:spcPct val="107000"/>
              </a:lnSpc>
              <a:spcBef>
                <a:spcPts val="0"/>
              </a:spcBef>
            </a:pPr>
            <a:endParaRPr lang="it-IT" sz="1800" dirty="0"/>
          </a:p>
        </p:txBody>
      </p:sp>
      <p:sp>
        <p:nvSpPr>
          <p:cNvPr id="7" name="Segnaposto numero diapositiva 6">
            <a:extLst>
              <a:ext uri="{FF2B5EF4-FFF2-40B4-BE49-F238E27FC236}">
                <a16:creationId xmlns:a16="http://schemas.microsoft.com/office/drawing/2014/main" xmlns="" id="{CE22144A-92E1-415F-9474-D644B2E4DC2A}"/>
              </a:ext>
            </a:extLst>
          </p:cNvPr>
          <p:cNvSpPr>
            <a:spLocks noGrp="1"/>
          </p:cNvSpPr>
          <p:nvPr>
            <p:ph type="sldNum" sz="quarter" idx="16"/>
          </p:nvPr>
        </p:nvSpPr>
        <p:spPr>
          <a:xfrm>
            <a:off x="1000197" y="6449598"/>
            <a:ext cx="523240" cy="247651"/>
          </a:xfrm>
        </p:spPr>
        <p:txBody>
          <a:bodyPr/>
          <a:lstStyle/>
          <a:p>
            <a:pPr rtl="0"/>
            <a:fld id="{294A09A9-5501-47C1-A89A-A340965A2BE2}" type="slidenum">
              <a:rPr lang="it-IT" noProof="0" smtClean="0"/>
              <a:pPr rtl="0"/>
              <a:t>39</a:t>
            </a:fld>
            <a:endParaRPr lang="it-IT" noProof="0" dirty="0"/>
          </a:p>
        </p:txBody>
      </p:sp>
      <p:sp>
        <p:nvSpPr>
          <p:cNvPr id="8" name="Titolo 1">
            <a:extLst>
              <a:ext uri="{FF2B5EF4-FFF2-40B4-BE49-F238E27FC236}">
                <a16:creationId xmlns:a16="http://schemas.microsoft.com/office/drawing/2014/main" xmlns="" id="{FF1033FB-1411-46D7-BD4B-3A894710A894}"/>
              </a:ext>
            </a:extLst>
          </p:cNvPr>
          <p:cNvSpPr txBox="1">
            <a:spLocks/>
          </p:cNvSpPr>
          <p:nvPr/>
        </p:nvSpPr>
        <p:spPr>
          <a:xfrm>
            <a:off x="592925" y="422482"/>
            <a:ext cx="11006150" cy="61118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it-IT" sz="4000" dirty="0"/>
          </a:p>
        </p:txBody>
      </p:sp>
      <p:sp>
        <p:nvSpPr>
          <p:cNvPr id="5" name="Titolo 1">
            <a:extLst>
              <a:ext uri="{FF2B5EF4-FFF2-40B4-BE49-F238E27FC236}">
                <a16:creationId xmlns:a16="http://schemas.microsoft.com/office/drawing/2014/main" xmlns="" id="{AECB3CBE-5738-40F5-9284-F40CB03A0878}"/>
              </a:ext>
            </a:extLst>
          </p:cNvPr>
          <p:cNvSpPr>
            <a:spLocks noGrp="1"/>
          </p:cNvSpPr>
          <p:nvPr>
            <p:ph type="title"/>
          </p:nvPr>
        </p:nvSpPr>
        <p:spPr>
          <a:xfrm>
            <a:off x="0" y="414791"/>
            <a:ext cx="12191999" cy="749094"/>
          </a:xfrm>
        </p:spPr>
        <p:txBody>
          <a:bodyPr>
            <a:noAutofit/>
          </a:bodyPr>
          <a:lstStyle/>
          <a:p>
            <a:pPr algn="ctr"/>
            <a:r>
              <a:rPr lang="it-IT" sz="4000" b="0" dirty="0">
                <a:solidFill>
                  <a:srgbClr val="0070C0"/>
                </a:solidFill>
              </a:rPr>
              <a:t>3.3 Candidati con altri BES</a:t>
            </a:r>
          </a:p>
        </p:txBody>
      </p:sp>
      <p:sp>
        <p:nvSpPr>
          <p:cNvPr id="6" name="Segnaposto testo 13">
            <a:extLst>
              <a:ext uri="{FF2B5EF4-FFF2-40B4-BE49-F238E27FC236}">
                <a16:creationId xmlns:a16="http://schemas.microsoft.com/office/drawing/2014/main" xmlns="" id="{023C3F84-EB6A-448F-995C-847CFE3F6730}"/>
              </a:ext>
            </a:extLst>
          </p:cNvPr>
          <p:cNvSpPr txBox="1">
            <a:spLocks/>
          </p:cNvSpPr>
          <p:nvPr/>
        </p:nvSpPr>
        <p:spPr>
          <a:xfrm>
            <a:off x="1000197" y="1490663"/>
            <a:ext cx="5448682" cy="404812"/>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sz="2000" b="1" dirty="0"/>
              <a:t>Modalità di svolgimento delle prove scritte</a:t>
            </a:r>
          </a:p>
        </p:txBody>
      </p:sp>
    </p:spTree>
    <p:extLst>
      <p:ext uri="{BB962C8B-B14F-4D97-AF65-F5344CB8AC3E}">
        <p14:creationId xmlns:p14="http://schemas.microsoft.com/office/powerpoint/2010/main" val="82996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B3228E84-8AF4-4659-90D1-BE623B70CEAC}"/>
              </a:ext>
            </a:extLst>
          </p:cNvPr>
          <p:cNvSpPr>
            <a:spLocks noGrp="1"/>
          </p:cNvSpPr>
          <p:nvPr>
            <p:ph type="title"/>
          </p:nvPr>
        </p:nvSpPr>
        <p:spPr>
          <a:xfrm>
            <a:off x="323850" y="-27303"/>
            <a:ext cx="6657168" cy="610863"/>
          </a:xfrm>
        </p:spPr>
        <p:txBody>
          <a:bodyPr>
            <a:normAutofit/>
          </a:bodyPr>
          <a:lstStyle/>
          <a:p>
            <a:r>
              <a:rPr lang="it-IT" sz="3200" dirty="0">
                <a:solidFill>
                  <a:srgbClr val="0070C0"/>
                </a:solidFill>
                <a:latin typeface="+mj-lt"/>
              </a:rPr>
              <a:t>TASK FORCE  -  A.T. ASTI</a:t>
            </a:r>
            <a:endParaRPr lang="it-IT" sz="3200" dirty="0"/>
          </a:p>
        </p:txBody>
      </p:sp>
      <p:sp>
        <p:nvSpPr>
          <p:cNvPr id="4" name="Segnaposto numero diapositiva 3">
            <a:extLst>
              <a:ext uri="{FF2B5EF4-FFF2-40B4-BE49-F238E27FC236}">
                <a16:creationId xmlns:a16="http://schemas.microsoft.com/office/drawing/2014/main" xmlns="" id="{15315433-11A9-4875-96B9-F8872FE862B1}"/>
              </a:ext>
            </a:extLst>
          </p:cNvPr>
          <p:cNvSpPr>
            <a:spLocks noGrp="1"/>
          </p:cNvSpPr>
          <p:nvPr>
            <p:ph type="sldNum" sz="quarter" idx="13"/>
          </p:nvPr>
        </p:nvSpPr>
        <p:spPr/>
        <p:txBody>
          <a:bodyPr/>
          <a:lstStyle/>
          <a:p>
            <a:pPr rtl="0"/>
            <a:fld id="{294A09A9-5501-47C1-A89A-A340965A2BE2}" type="slidenum">
              <a:rPr lang="it-IT" noProof="0" smtClean="0"/>
              <a:pPr rtl="0"/>
              <a:t>4</a:t>
            </a:fld>
            <a:endParaRPr lang="it-IT" noProof="0">
              <a:latin typeface="+mn-lt"/>
            </a:endParaRPr>
          </a:p>
        </p:txBody>
      </p:sp>
      <p:sp>
        <p:nvSpPr>
          <p:cNvPr id="8" name="CasellaDiTesto 7">
            <a:extLst>
              <a:ext uri="{FF2B5EF4-FFF2-40B4-BE49-F238E27FC236}">
                <a16:creationId xmlns:a16="http://schemas.microsoft.com/office/drawing/2014/main" xmlns="" id="{2159263D-9237-492F-8B37-96728A02B229}"/>
              </a:ext>
            </a:extLst>
          </p:cNvPr>
          <p:cNvSpPr txBox="1"/>
          <p:nvPr/>
        </p:nvSpPr>
        <p:spPr>
          <a:xfrm>
            <a:off x="323850" y="770037"/>
            <a:ext cx="11201400" cy="6047809"/>
          </a:xfrm>
          <a:prstGeom prst="rect">
            <a:avLst/>
          </a:prstGeom>
          <a:noFill/>
        </p:spPr>
        <p:txBody>
          <a:bodyPr wrap="square" rtlCol="0">
            <a:spAutoFit/>
          </a:bodyPr>
          <a:lstStyle/>
          <a:p>
            <a:pPr algn="just"/>
            <a:r>
              <a:rPr lang="it-IT" b="1" dirty="0">
                <a:solidFill>
                  <a:srgbClr val="0070C0"/>
                </a:solidFill>
                <a:latin typeface="Verdana" panose="020B0604030504040204" pitchFamily="34" charset="0"/>
                <a:ea typeface="Verdana" panose="020B0604030504040204" pitchFamily="34" charset="0"/>
              </a:rPr>
              <a:t>Ugo RAPETTI </a:t>
            </a:r>
            <a:r>
              <a:rPr lang="it-IT" b="0" i="0" u="none" strike="noStrike" baseline="0" dirty="0">
                <a:solidFill>
                  <a:srgbClr val="0070C0"/>
                </a:solidFill>
                <a:latin typeface="Verdana" panose="020B0604030504040204" pitchFamily="34" charset="0"/>
                <a:ea typeface="Verdana" panose="020B0604030504040204" pitchFamily="34" charset="0"/>
              </a:rPr>
              <a:t>Dirigente scolastico in quiescenza </a:t>
            </a:r>
          </a:p>
          <a:p>
            <a:pPr algn="just"/>
            <a:r>
              <a:rPr lang="it-IT" b="0" i="0" u="none" strike="noStrike" baseline="0" dirty="0">
                <a:solidFill>
                  <a:srgbClr val="0070C0"/>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xmlns="" val="tx"/>
                    </a:ext>
                  </a:extLst>
                </a:hlinkClick>
              </a:rPr>
              <a:t>ugo.rapetti52@gmail.com</a:t>
            </a:r>
            <a:endParaRPr lang="it-IT" b="0" i="0" u="none" strike="noStrike" baseline="0" dirty="0">
              <a:solidFill>
                <a:srgbClr val="0070C0"/>
              </a:solidFill>
              <a:latin typeface="Verdana" panose="020B0604030504040204" pitchFamily="34" charset="0"/>
              <a:ea typeface="Verdana" panose="020B0604030504040204" pitchFamily="34" charset="0"/>
            </a:endParaRPr>
          </a:p>
          <a:p>
            <a:pPr algn="just"/>
            <a:endParaRPr lang="it-IT" sz="900" b="0" i="0" u="none" strike="noStrike" baseline="0" dirty="0">
              <a:solidFill>
                <a:srgbClr val="0070C0"/>
              </a:solidFill>
              <a:latin typeface="Verdana" panose="020B0604030504040204" pitchFamily="34" charset="0"/>
              <a:ea typeface="Verdana" panose="020B0604030504040204" pitchFamily="34" charset="0"/>
            </a:endParaRPr>
          </a:p>
          <a:p>
            <a:pPr algn="just"/>
            <a:r>
              <a:rPr lang="it-IT" b="1" dirty="0">
                <a:solidFill>
                  <a:srgbClr val="0070C0"/>
                </a:solidFill>
                <a:latin typeface="Verdana" panose="020B0604030504040204" pitchFamily="34" charset="0"/>
                <a:ea typeface="Verdana" panose="020B0604030504040204" pitchFamily="34" charset="0"/>
              </a:rPr>
              <a:t>Franco CALCAGNO </a:t>
            </a:r>
            <a:r>
              <a:rPr lang="sv-SE" b="0" i="0" u="none" strike="noStrike" baseline="0" dirty="0">
                <a:solidFill>
                  <a:srgbClr val="0070C0"/>
                </a:solidFill>
                <a:latin typeface="Verdana" panose="020B0604030504040204" pitchFamily="34" charset="0"/>
                <a:ea typeface="Verdana" panose="020B0604030504040204" pitchFamily="34" charset="0"/>
              </a:rPr>
              <a:t>Dirigente scolastico IIS «Artom</a:t>
            </a:r>
            <a:r>
              <a:rPr lang="it-IT" dirty="0">
                <a:solidFill>
                  <a:srgbClr val="0070C0"/>
                </a:solidFill>
                <a:latin typeface="Verdana" panose="020B0604030504040204" pitchFamily="34" charset="0"/>
                <a:ea typeface="Verdana" panose="020B0604030504040204" pitchFamily="34" charset="0"/>
              </a:rPr>
              <a:t>»</a:t>
            </a:r>
            <a:r>
              <a:rPr lang="sv-SE" b="0" i="0" u="none" strike="noStrike" baseline="0" dirty="0">
                <a:solidFill>
                  <a:srgbClr val="0070C0"/>
                </a:solidFill>
                <a:latin typeface="Verdana" panose="020B0604030504040204" pitchFamily="34" charset="0"/>
                <a:ea typeface="Verdana" panose="020B0604030504040204" pitchFamily="34" charset="0"/>
              </a:rPr>
              <a:t> di Asti </a:t>
            </a:r>
          </a:p>
          <a:p>
            <a:pPr algn="just"/>
            <a:r>
              <a:rPr lang="it-IT" b="0" i="0" u="none" strike="noStrike" baseline="0" dirty="0">
                <a:solidFill>
                  <a:srgbClr val="0070C0"/>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xmlns="" val="tx"/>
                    </a:ext>
                  </a:extLst>
                </a:hlinkClick>
              </a:rPr>
              <a:t>dirigente@itisartom.edu.it</a:t>
            </a:r>
            <a:endParaRPr lang="it-IT" b="0" i="0" u="none" strike="noStrike" baseline="0" dirty="0">
              <a:solidFill>
                <a:srgbClr val="0070C0"/>
              </a:solidFill>
              <a:latin typeface="Verdana" panose="020B0604030504040204" pitchFamily="34" charset="0"/>
              <a:ea typeface="Verdana" panose="020B0604030504040204" pitchFamily="34" charset="0"/>
            </a:endParaRPr>
          </a:p>
          <a:p>
            <a:pPr algn="just"/>
            <a:endParaRPr lang="it-IT" sz="900" b="0" i="0" u="none" strike="noStrike" baseline="0" dirty="0">
              <a:solidFill>
                <a:srgbClr val="0070C0"/>
              </a:solidFill>
              <a:latin typeface="Verdana" panose="020B0604030504040204" pitchFamily="34" charset="0"/>
              <a:ea typeface="Verdana" panose="020B0604030504040204" pitchFamily="34" charset="0"/>
            </a:endParaRPr>
          </a:p>
          <a:p>
            <a:pPr algn="just"/>
            <a:r>
              <a:rPr lang="it-IT" b="1" dirty="0">
                <a:solidFill>
                  <a:srgbClr val="0070C0"/>
                </a:solidFill>
                <a:latin typeface="Verdana" panose="020B0604030504040204" pitchFamily="34" charset="0"/>
                <a:ea typeface="Verdana" panose="020B0604030504040204" pitchFamily="34" charset="0"/>
              </a:rPr>
              <a:t>Giorgio MARINO </a:t>
            </a:r>
            <a:r>
              <a:rPr lang="it-IT" dirty="0">
                <a:solidFill>
                  <a:srgbClr val="0070C0"/>
                </a:solidFill>
                <a:latin typeface="Verdana" panose="020B0604030504040204" pitchFamily="34" charset="0"/>
                <a:ea typeface="Verdana" panose="020B0604030504040204" pitchFamily="34" charset="0"/>
              </a:rPr>
              <a:t>Dirigente scolastico</a:t>
            </a:r>
            <a:r>
              <a:rPr lang="it-IT" b="0" i="0" u="none" strike="noStrike" baseline="0" dirty="0">
                <a:solidFill>
                  <a:srgbClr val="0070C0"/>
                </a:solidFill>
                <a:latin typeface="Verdana" panose="020B0604030504040204" pitchFamily="34" charset="0"/>
                <a:ea typeface="Verdana" panose="020B0604030504040204" pitchFamily="34" charset="0"/>
              </a:rPr>
              <a:t> Istituto «Monti</a:t>
            </a:r>
            <a:r>
              <a:rPr lang="it-IT" dirty="0">
                <a:solidFill>
                  <a:srgbClr val="0070C0"/>
                </a:solidFill>
                <a:latin typeface="Verdana" panose="020B0604030504040204" pitchFamily="34" charset="0"/>
                <a:ea typeface="Verdana" panose="020B0604030504040204" pitchFamily="34" charset="0"/>
              </a:rPr>
              <a:t>»</a:t>
            </a:r>
            <a:r>
              <a:rPr lang="it-IT" b="0" i="0" u="none" strike="noStrike" baseline="0" dirty="0">
                <a:solidFill>
                  <a:srgbClr val="0070C0"/>
                </a:solidFill>
                <a:latin typeface="Verdana" panose="020B0604030504040204" pitchFamily="34" charset="0"/>
                <a:ea typeface="Verdana" panose="020B0604030504040204" pitchFamily="34" charset="0"/>
              </a:rPr>
              <a:t> di Asti </a:t>
            </a:r>
          </a:p>
          <a:p>
            <a:pPr algn="just"/>
            <a:r>
              <a:rPr lang="it-IT" b="0" i="0" u="none" strike="noStrike" baseline="0" dirty="0">
                <a:solidFill>
                  <a:srgbClr val="0070C0"/>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xmlns="" val="tx"/>
                    </a:ext>
                  </a:extLst>
                </a:hlinkClick>
              </a:rPr>
              <a:t>dirigentescolastico@monti.asti.it</a:t>
            </a:r>
            <a:r>
              <a:rPr lang="it-IT" b="0" i="0" u="none" strike="noStrike" baseline="0" dirty="0">
                <a:solidFill>
                  <a:srgbClr val="0070C0"/>
                </a:solidFill>
                <a:latin typeface="Verdana" panose="020B0604030504040204" pitchFamily="34" charset="0"/>
                <a:ea typeface="Verdana" panose="020B0604030504040204" pitchFamily="34" charset="0"/>
              </a:rPr>
              <a:t> </a:t>
            </a:r>
          </a:p>
          <a:p>
            <a:pPr algn="just"/>
            <a:endParaRPr lang="it-IT" sz="900" b="0" i="0" u="none" strike="noStrike" baseline="0" dirty="0">
              <a:solidFill>
                <a:srgbClr val="0070C0"/>
              </a:solidFill>
              <a:latin typeface="Verdana" panose="020B0604030504040204" pitchFamily="34" charset="0"/>
              <a:ea typeface="Verdana" panose="020B0604030504040204" pitchFamily="34" charset="0"/>
            </a:endParaRPr>
          </a:p>
          <a:p>
            <a:r>
              <a:rPr lang="it-IT" b="1" dirty="0">
                <a:solidFill>
                  <a:srgbClr val="0070C0"/>
                </a:solidFill>
                <a:latin typeface="Verdana" panose="020B0604030504040204" pitchFamily="34" charset="0"/>
                <a:ea typeface="Verdana" panose="020B0604030504040204" pitchFamily="34" charset="0"/>
              </a:rPr>
              <a:t>Giovanni BUFFELLI </a:t>
            </a:r>
            <a:r>
              <a:rPr lang="it-IT" dirty="0">
                <a:solidFill>
                  <a:srgbClr val="0070C0"/>
                </a:solidFill>
                <a:latin typeface="Verdana" panose="020B0604030504040204" pitchFamily="34" charset="0"/>
                <a:ea typeface="Verdana" panose="020B0604030504040204" pitchFamily="34" charset="0"/>
              </a:rPr>
              <a:t>D</a:t>
            </a:r>
            <a:r>
              <a:rPr lang="it-IT" b="0" i="0" u="none" strike="noStrike" baseline="0" dirty="0">
                <a:solidFill>
                  <a:srgbClr val="0070C0"/>
                </a:solidFill>
                <a:latin typeface="Verdana" panose="020B0604030504040204" pitchFamily="34" charset="0"/>
                <a:ea typeface="Verdana" panose="020B0604030504040204" pitchFamily="34" charset="0"/>
              </a:rPr>
              <a:t>.S.G.A. I</a:t>
            </a:r>
            <a:r>
              <a:rPr lang="it-IT" dirty="0">
                <a:solidFill>
                  <a:srgbClr val="0070C0"/>
                </a:solidFill>
                <a:latin typeface="Verdana" panose="020B0604030504040204" pitchFamily="34" charset="0"/>
                <a:ea typeface="Verdana" panose="020B0604030504040204" pitchFamily="34" charset="0"/>
              </a:rPr>
              <a:t>IS</a:t>
            </a:r>
            <a:r>
              <a:rPr lang="it-IT" b="0" i="0" u="none" strike="noStrike" baseline="0" dirty="0">
                <a:solidFill>
                  <a:srgbClr val="0070C0"/>
                </a:solidFill>
                <a:latin typeface="Verdana" panose="020B0604030504040204" pitchFamily="34" charset="0"/>
                <a:ea typeface="Verdana" panose="020B0604030504040204" pitchFamily="34" charset="0"/>
              </a:rPr>
              <a:t> «Castigliano</a:t>
            </a:r>
            <a:r>
              <a:rPr lang="it-IT" dirty="0">
                <a:solidFill>
                  <a:srgbClr val="0070C0"/>
                </a:solidFill>
                <a:latin typeface="Verdana" panose="020B0604030504040204" pitchFamily="34" charset="0"/>
                <a:ea typeface="Verdana" panose="020B0604030504040204" pitchFamily="34" charset="0"/>
              </a:rPr>
              <a:t>»</a:t>
            </a:r>
            <a:r>
              <a:rPr lang="it-IT" b="0" i="0" u="none" strike="noStrike" baseline="0" dirty="0">
                <a:solidFill>
                  <a:srgbClr val="0070C0"/>
                </a:solidFill>
                <a:latin typeface="Verdana" panose="020B0604030504040204" pitchFamily="34" charset="0"/>
                <a:ea typeface="Verdana" panose="020B0604030504040204" pitchFamily="34" charset="0"/>
              </a:rPr>
              <a:t> di Asti</a:t>
            </a:r>
          </a:p>
          <a:p>
            <a:pPr algn="l"/>
            <a:r>
              <a:rPr lang="it-IT" b="0" i="0" u="none" strike="noStrike" baseline="0" dirty="0">
                <a:solidFill>
                  <a:srgbClr val="0070C0"/>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xmlns="" val="tx"/>
                    </a:ext>
                  </a:extLst>
                </a:hlinkClick>
              </a:rPr>
              <a:t>dsga@ipsiacastigliano.it</a:t>
            </a:r>
            <a:endParaRPr lang="it-IT" b="0" i="0" u="none" strike="noStrike" baseline="0" dirty="0">
              <a:solidFill>
                <a:srgbClr val="0070C0"/>
              </a:solidFill>
              <a:latin typeface="Verdana" panose="020B0604030504040204" pitchFamily="34" charset="0"/>
              <a:ea typeface="Verdana" panose="020B0604030504040204" pitchFamily="34" charset="0"/>
            </a:endParaRPr>
          </a:p>
          <a:p>
            <a:pPr algn="l"/>
            <a:endParaRPr lang="it-IT" sz="900" b="0" i="0" u="none" strike="noStrike" baseline="0" dirty="0">
              <a:solidFill>
                <a:srgbClr val="0070C0"/>
              </a:solidFill>
              <a:latin typeface="Verdana" panose="020B0604030504040204" pitchFamily="34" charset="0"/>
              <a:ea typeface="Verdana" panose="020B0604030504040204" pitchFamily="34" charset="0"/>
            </a:endParaRPr>
          </a:p>
          <a:p>
            <a:r>
              <a:rPr lang="it-IT" b="1" dirty="0">
                <a:solidFill>
                  <a:srgbClr val="0070C0"/>
                </a:solidFill>
                <a:latin typeface="Verdana" panose="020B0604030504040204" pitchFamily="34" charset="0"/>
                <a:ea typeface="Verdana" panose="020B0604030504040204" pitchFamily="34" charset="0"/>
              </a:rPr>
              <a:t>Matteo GORGERINO </a:t>
            </a:r>
            <a:r>
              <a:rPr lang="it-IT" dirty="0">
                <a:solidFill>
                  <a:srgbClr val="0070C0"/>
                </a:solidFill>
                <a:latin typeface="Verdana" panose="020B0604030504040204" pitchFamily="34" charset="0"/>
                <a:ea typeface="Verdana" panose="020B0604030504040204" pitchFamily="34" charset="0"/>
              </a:rPr>
              <a:t>Responsabile </a:t>
            </a:r>
            <a:r>
              <a:rPr lang="it-IT" b="0" i="0" u="none" strike="noStrike" baseline="0" dirty="0">
                <a:solidFill>
                  <a:srgbClr val="0070C0"/>
                </a:solidFill>
                <a:latin typeface="Verdana" panose="020B0604030504040204" pitchFamily="34" charset="0"/>
                <a:ea typeface="Verdana" panose="020B0604030504040204" pitchFamily="34" charset="0"/>
              </a:rPr>
              <a:t>Ufficio Esami di Stato Ufficio IV A.T. di Asti  </a:t>
            </a:r>
            <a:r>
              <a:rPr lang="it-IT" b="0" i="0" u="none" strike="noStrike" baseline="0" dirty="0">
                <a:solidFill>
                  <a:srgbClr val="0070C0"/>
                </a:solidFill>
                <a:latin typeface="Verdana" panose="020B0604030504040204" pitchFamily="34" charset="0"/>
                <a:ea typeface="Verdana" panose="020B0604030504040204" pitchFamily="34" charset="0"/>
                <a:hlinkClick r:id="rId7">
                  <a:extLst>
                    <a:ext uri="{A12FA001-AC4F-418D-AE19-62706E023703}">
                      <ahyp:hlinkClr xmlns:ahyp="http://schemas.microsoft.com/office/drawing/2018/hyperlinkcolor" xmlns="" val="tx"/>
                    </a:ext>
                  </a:extLst>
                </a:hlinkClick>
              </a:rPr>
              <a:t>matteo.gorgerino@istruzione.it</a:t>
            </a:r>
            <a:endParaRPr lang="it-IT" b="0" i="0" u="none" strike="noStrike" baseline="0" dirty="0">
              <a:solidFill>
                <a:srgbClr val="0070C0"/>
              </a:solidFill>
              <a:latin typeface="Verdana" panose="020B0604030504040204" pitchFamily="34" charset="0"/>
              <a:ea typeface="Verdana" panose="020B0604030504040204" pitchFamily="34" charset="0"/>
            </a:endParaRPr>
          </a:p>
          <a:p>
            <a:pPr algn="l"/>
            <a:endParaRPr lang="it-IT" sz="900" b="0" i="0" u="none" strike="noStrike" baseline="0" dirty="0">
              <a:solidFill>
                <a:srgbClr val="0070C0"/>
              </a:solidFill>
              <a:latin typeface="Verdana" panose="020B0604030504040204" pitchFamily="34" charset="0"/>
              <a:ea typeface="Verdana" panose="020B0604030504040204" pitchFamily="34" charset="0"/>
            </a:endParaRPr>
          </a:p>
          <a:p>
            <a:r>
              <a:rPr lang="it-IT" b="1" dirty="0">
                <a:solidFill>
                  <a:srgbClr val="0070C0"/>
                </a:solidFill>
                <a:latin typeface="Verdana" panose="020B0604030504040204" pitchFamily="34" charset="0"/>
                <a:ea typeface="Verdana" panose="020B0604030504040204" pitchFamily="34" charset="0"/>
              </a:rPr>
              <a:t>Chiara GIANOTTI</a:t>
            </a:r>
            <a:r>
              <a:rPr lang="it-IT" dirty="0">
                <a:solidFill>
                  <a:srgbClr val="0070C0"/>
                </a:solidFill>
                <a:latin typeface="Verdana" panose="020B0604030504040204" pitchFamily="34" charset="0"/>
                <a:ea typeface="Verdana" panose="020B0604030504040204" pitchFamily="34" charset="0"/>
              </a:rPr>
              <a:t> </a:t>
            </a:r>
            <a:r>
              <a:rPr lang="it-IT" b="0" i="0" u="none" strike="noStrike" baseline="0" dirty="0">
                <a:solidFill>
                  <a:srgbClr val="0070C0"/>
                </a:solidFill>
                <a:latin typeface="Verdana" panose="020B0604030504040204" pitchFamily="34" charset="0"/>
                <a:ea typeface="Verdana" panose="020B0604030504040204" pitchFamily="34" charset="0"/>
              </a:rPr>
              <a:t>Responsabile sicurezza informatica </a:t>
            </a:r>
            <a:r>
              <a:rPr lang="it-IT" dirty="0">
                <a:solidFill>
                  <a:srgbClr val="0070C0"/>
                </a:solidFill>
                <a:latin typeface="Verdana" panose="020B0604030504040204" pitchFamily="34" charset="0"/>
                <a:ea typeface="Verdana" panose="020B0604030504040204" pitchFamily="34" charset="0"/>
              </a:rPr>
              <a:t>Ufficio IV A.T. di Asti  </a:t>
            </a:r>
            <a:r>
              <a:rPr lang="it-IT" b="0" i="0" u="none" strike="noStrike" baseline="0" dirty="0">
                <a:solidFill>
                  <a:srgbClr val="0070C0"/>
                </a:solidFill>
                <a:latin typeface="Verdana" panose="020B0604030504040204" pitchFamily="34" charset="0"/>
                <a:ea typeface="Verdana" panose="020B0604030504040204" pitchFamily="34" charset="0"/>
                <a:hlinkClick r:id="rId8">
                  <a:extLst>
                    <a:ext uri="{A12FA001-AC4F-418D-AE19-62706E023703}">
                      <ahyp:hlinkClr xmlns:ahyp="http://schemas.microsoft.com/office/drawing/2018/hyperlinkcolor" xmlns="" val="tx"/>
                    </a:ext>
                  </a:extLst>
                </a:hlinkClick>
              </a:rPr>
              <a:t>chiara.gianotti.at@istruzione.it</a:t>
            </a:r>
            <a:endParaRPr lang="it-IT" b="0" i="0" u="none" strike="noStrike" baseline="0" dirty="0">
              <a:solidFill>
                <a:srgbClr val="0070C0"/>
              </a:solidFill>
              <a:latin typeface="Verdana" panose="020B0604030504040204" pitchFamily="34" charset="0"/>
              <a:ea typeface="Verdana" panose="020B0604030504040204" pitchFamily="34" charset="0"/>
            </a:endParaRPr>
          </a:p>
          <a:p>
            <a:endParaRPr lang="it-IT" sz="900" b="0" i="0" u="none" strike="noStrike" baseline="0" dirty="0">
              <a:solidFill>
                <a:srgbClr val="0070C0"/>
              </a:solidFill>
              <a:latin typeface="Verdana" panose="020B0604030504040204" pitchFamily="34" charset="0"/>
              <a:ea typeface="Verdana" panose="020B0604030504040204" pitchFamily="34" charset="0"/>
            </a:endParaRPr>
          </a:p>
          <a:p>
            <a:pPr algn="l"/>
            <a:r>
              <a:rPr lang="it-IT" b="1" i="0" u="none" strike="noStrike" baseline="0" dirty="0">
                <a:solidFill>
                  <a:srgbClr val="0070C0"/>
                </a:solidFill>
                <a:latin typeface="Verdana" panose="020B0604030504040204" pitchFamily="34" charset="0"/>
                <a:ea typeface="Verdana" panose="020B0604030504040204" pitchFamily="34" charset="0"/>
              </a:rPr>
              <a:t>Paola PRUNOTTO</a:t>
            </a:r>
            <a:r>
              <a:rPr lang="it-IT" b="0" i="0" u="none" strike="noStrike" baseline="0" dirty="0">
                <a:solidFill>
                  <a:srgbClr val="0070C0"/>
                </a:solidFill>
                <a:latin typeface="Verdana" panose="020B0604030504040204" pitchFamily="34" charset="0"/>
                <a:ea typeface="Verdana" panose="020B0604030504040204" pitchFamily="34" charset="0"/>
              </a:rPr>
              <a:t> Docente distaccata Ufficio IV A.T. di Asti  </a:t>
            </a:r>
            <a:r>
              <a:rPr lang="it-IT" b="0" i="0" u="none" strike="noStrike" baseline="0" dirty="0">
                <a:solidFill>
                  <a:srgbClr val="0070C0"/>
                </a:solidFill>
                <a:latin typeface="Verdana" panose="020B0604030504040204" pitchFamily="34" charset="0"/>
                <a:ea typeface="Verdana" panose="020B0604030504040204" pitchFamily="34" charset="0"/>
                <a:hlinkClick r:id="rId9">
                  <a:extLst>
                    <a:ext uri="{A12FA001-AC4F-418D-AE19-62706E023703}">
                      <ahyp:hlinkClr xmlns:ahyp="http://schemas.microsoft.com/office/drawing/2018/hyperlinkcolor" xmlns="" val="tx"/>
                    </a:ext>
                  </a:extLst>
                </a:hlinkClick>
              </a:rPr>
              <a:t>paola.prunotto1@posta.istruzione.it</a:t>
            </a:r>
            <a:endParaRPr lang="it-IT" b="0" i="0" u="none" strike="noStrike" baseline="0" dirty="0">
              <a:solidFill>
                <a:srgbClr val="0070C0"/>
              </a:solidFill>
              <a:latin typeface="Verdana" panose="020B0604030504040204" pitchFamily="34" charset="0"/>
              <a:ea typeface="Verdana" panose="020B0604030504040204" pitchFamily="34" charset="0"/>
            </a:endParaRPr>
          </a:p>
          <a:p>
            <a:pPr algn="l"/>
            <a:endParaRPr lang="it-IT" sz="900" b="0" i="0" u="none" strike="noStrike" baseline="0" dirty="0">
              <a:solidFill>
                <a:srgbClr val="0070C0"/>
              </a:solidFill>
              <a:latin typeface="Verdana" panose="020B0604030504040204" pitchFamily="34" charset="0"/>
              <a:ea typeface="Verdana" panose="020B0604030504040204" pitchFamily="34" charset="0"/>
            </a:endParaRPr>
          </a:p>
          <a:p>
            <a:r>
              <a:rPr lang="it-IT" b="1" dirty="0">
                <a:solidFill>
                  <a:srgbClr val="0070C0"/>
                </a:solidFill>
                <a:latin typeface="Verdana" panose="020B0604030504040204" pitchFamily="34" charset="0"/>
                <a:ea typeface="Verdana" panose="020B0604030504040204" pitchFamily="34" charset="0"/>
              </a:rPr>
              <a:t>Daniela NEGRO</a:t>
            </a:r>
            <a:r>
              <a:rPr lang="it-IT" dirty="0">
                <a:solidFill>
                  <a:srgbClr val="0070C0"/>
                </a:solidFill>
                <a:latin typeface="Verdana" panose="020B0604030504040204" pitchFamily="34" charset="0"/>
                <a:ea typeface="Verdana" panose="020B0604030504040204" pitchFamily="34" charset="0"/>
              </a:rPr>
              <a:t> </a:t>
            </a:r>
            <a:r>
              <a:rPr lang="it-IT" b="0" i="0" u="none" strike="noStrike" baseline="0" dirty="0">
                <a:solidFill>
                  <a:srgbClr val="0070C0"/>
                </a:solidFill>
                <a:latin typeface="Verdana" panose="020B0604030504040204" pitchFamily="34" charset="0"/>
                <a:ea typeface="Verdana" panose="020B0604030504040204" pitchFamily="34" charset="0"/>
              </a:rPr>
              <a:t>Personale A.T.A. </a:t>
            </a:r>
            <a:r>
              <a:rPr lang="it-IT" dirty="0">
                <a:solidFill>
                  <a:srgbClr val="0070C0"/>
                </a:solidFill>
                <a:latin typeface="Verdana" panose="020B0604030504040204" pitchFamily="34" charset="0"/>
                <a:ea typeface="Verdana" panose="020B0604030504040204" pitchFamily="34" charset="0"/>
              </a:rPr>
              <a:t>distaccata</a:t>
            </a:r>
            <a:r>
              <a:rPr lang="it-IT" b="0" i="0" u="none" strike="noStrike" baseline="0" dirty="0">
                <a:solidFill>
                  <a:srgbClr val="0070C0"/>
                </a:solidFill>
                <a:latin typeface="Verdana" panose="020B0604030504040204" pitchFamily="34" charset="0"/>
                <a:ea typeface="Verdana" panose="020B0604030504040204" pitchFamily="34" charset="0"/>
              </a:rPr>
              <a:t> Ufficio IV A.T. di Asti  </a:t>
            </a:r>
            <a:r>
              <a:rPr lang="it-IT" b="0" i="0" u="none" strike="noStrike" baseline="0" dirty="0">
                <a:solidFill>
                  <a:srgbClr val="0070C0"/>
                </a:solidFill>
                <a:latin typeface="Verdana" panose="020B0604030504040204" pitchFamily="34" charset="0"/>
                <a:ea typeface="Verdana" panose="020B0604030504040204" pitchFamily="34" charset="0"/>
                <a:hlinkClick r:id="rId10">
                  <a:extLst>
                    <a:ext uri="{A12FA001-AC4F-418D-AE19-62706E023703}">
                      <ahyp:hlinkClr xmlns:ahyp="http://schemas.microsoft.com/office/drawing/2018/hyperlinkcolor" xmlns="" val="tx"/>
                    </a:ext>
                  </a:extLst>
                </a:hlinkClick>
              </a:rPr>
              <a:t>daniela.negro.141@posta.istruzione.it</a:t>
            </a:r>
            <a:endParaRPr lang="it-IT" b="0" i="0" u="none" strike="noStrike" baseline="0" dirty="0">
              <a:solidFill>
                <a:srgbClr val="0070C0"/>
              </a:solidFill>
              <a:latin typeface="Verdana" panose="020B0604030504040204" pitchFamily="34" charset="0"/>
              <a:ea typeface="Verdana" panose="020B0604030504040204" pitchFamily="34" charset="0"/>
            </a:endParaRPr>
          </a:p>
          <a:p>
            <a:endParaRPr lang="it-IT" dirty="0">
              <a:solidFill>
                <a:srgbClr val="0070C0"/>
              </a:solidFill>
              <a:latin typeface="Verdana" panose="020B0604030504040204" pitchFamily="34" charset="0"/>
              <a:ea typeface="Verdana" panose="020B0604030504040204" pitchFamily="34" charset="0"/>
            </a:endParaRPr>
          </a:p>
          <a:p>
            <a:pPr algn="l"/>
            <a:endParaRPr lang="it-IT" b="0" i="0" u="none" strike="noStrike" baseline="0" dirty="0">
              <a:solidFill>
                <a:srgbClr val="0070C0"/>
              </a:solidFill>
              <a:latin typeface="Verdana" panose="020B0604030504040204" pitchFamily="34" charset="0"/>
              <a:ea typeface="Verdana" panose="020B0604030504040204" pitchFamily="34" charset="0"/>
            </a:endParaRPr>
          </a:p>
        </p:txBody>
      </p:sp>
      <p:sp>
        <p:nvSpPr>
          <p:cNvPr id="9" name="CasellaDiTesto 8">
            <a:extLst>
              <a:ext uri="{FF2B5EF4-FFF2-40B4-BE49-F238E27FC236}">
                <a16:creationId xmlns:a16="http://schemas.microsoft.com/office/drawing/2014/main" xmlns="" id="{C0156F8E-442D-4D2A-8C07-E2D878B2675D}"/>
              </a:ext>
            </a:extLst>
          </p:cNvPr>
          <p:cNvSpPr txBox="1"/>
          <p:nvPr/>
        </p:nvSpPr>
        <p:spPr>
          <a:xfrm>
            <a:off x="7819388" y="6060876"/>
            <a:ext cx="4305301" cy="677108"/>
          </a:xfrm>
          <a:prstGeom prst="rect">
            <a:avLst/>
          </a:prstGeom>
          <a:solidFill>
            <a:schemeClr val="accent2">
              <a:lumMod val="75000"/>
            </a:schemeClr>
          </a:solidFill>
        </p:spPr>
        <p:txBody>
          <a:bodyPr wrap="square">
            <a:spAutoFit/>
          </a:bodyPr>
          <a:lstStyle/>
          <a:p>
            <a:pPr marL="82296" indent="0" algn="ctr" eaLnBrk="1" fontAlgn="auto" hangingPunct="1">
              <a:spcAft>
                <a:spcPts val="0"/>
              </a:spcAft>
              <a:buFont typeface="Wingdings 3"/>
              <a:buNone/>
              <a:defRPr/>
            </a:pPr>
            <a:r>
              <a:rPr lang="it-IT" sz="20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contatti utili </a:t>
            </a:r>
          </a:p>
          <a:p>
            <a:pPr marL="82296" indent="0" eaLnBrk="1" fontAlgn="auto" hangingPunct="1">
              <a:spcAft>
                <a:spcPts val="0"/>
              </a:spcAft>
              <a:buFont typeface="Wingdings 3"/>
              <a:buNone/>
              <a:defRPr/>
            </a:pPr>
            <a:r>
              <a:rPr lang="it-IT" sz="18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 Telefono  ref</a:t>
            </a:r>
            <a:r>
              <a:rPr lang="it-IT"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0141 - </a:t>
            </a:r>
            <a:r>
              <a:rPr lang="it-IT" sz="1800" b="0" i="1" u="none" strike="noStrike" baseline="0" dirty="0">
                <a:solidFill>
                  <a:srgbClr val="DF0029"/>
                </a:solidFill>
                <a:latin typeface="Arial Black" panose="020B0A04020102020204" pitchFamily="34" charset="0"/>
              </a:rPr>
              <a:t>537925</a:t>
            </a:r>
            <a:endParaRPr lang="it-IT" sz="1800" b="1" i="1" dirty="0">
              <a:solidFill>
                <a:srgbClr val="FF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658464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C4B5000-772B-4673-823F-356FB64D19A5}"/>
              </a:ext>
            </a:extLst>
          </p:cNvPr>
          <p:cNvSpPr>
            <a:spLocks noGrp="1"/>
          </p:cNvSpPr>
          <p:nvPr>
            <p:ph type="title"/>
          </p:nvPr>
        </p:nvSpPr>
        <p:spPr>
          <a:xfrm>
            <a:off x="0" y="489224"/>
            <a:ext cx="12192000" cy="610863"/>
          </a:xfrm>
        </p:spPr>
        <p:txBody>
          <a:bodyPr>
            <a:normAutofit/>
          </a:bodyPr>
          <a:lstStyle/>
          <a:p>
            <a:pPr algn="ctr"/>
            <a:r>
              <a:rPr lang="it-IT" sz="4000" b="0" dirty="0">
                <a:solidFill>
                  <a:srgbClr val="0070C0"/>
                </a:solidFill>
              </a:rPr>
              <a:t>4. Pubblicazioni</a:t>
            </a:r>
          </a:p>
        </p:txBody>
      </p:sp>
      <p:sp>
        <p:nvSpPr>
          <p:cNvPr id="3" name="Segnaposto testo 2">
            <a:extLst>
              <a:ext uri="{FF2B5EF4-FFF2-40B4-BE49-F238E27FC236}">
                <a16:creationId xmlns:a16="http://schemas.microsoft.com/office/drawing/2014/main" xmlns="" id="{8545202E-9744-409C-90AC-2CD389262909}"/>
              </a:ext>
            </a:extLst>
          </p:cNvPr>
          <p:cNvSpPr>
            <a:spLocks noGrp="1"/>
          </p:cNvSpPr>
          <p:nvPr>
            <p:ph type="body" idx="1"/>
          </p:nvPr>
        </p:nvSpPr>
        <p:spPr>
          <a:xfrm>
            <a:off x="371061" y="1441240"/>
            <a:ext cx="4827178" cy="404216"/>
          </a:xfrm>
        </p:spPr>
        <p:txBody>
          <a:bodyPr/>
          <a:lstStyle/>
          <a:p>
            <a:r>
              <a:rPr lang="it-IT" b="1" dirty="0"/>
              <a:t>Giorno e orario seconda prova scritta</a:t>
            </a:r>
          </a:p>
        </p:txBody>
      </p:sp>
      <p:sp>
        <p:nvSpPr>
          <p:cNvPr id="4" name="Segnaposto testo 3">
            <a:extLst>
              <a:ext uri="{FF2B5EF4-FFF2-40B4-BE49-F238E27FC236}">
                <a16:creationId xmlns:a16="http://schemas.microsoft.com/office/drawing/2014/main" xmlns="" id="{761EBBD2-603B-4574-834D-1B006484D3EE}"/>
              </a:ext>
            </a:extLst>
          </p:cNvPr>
          <p:cNvSpPr>
            <a:spLocks noGrp="1"/>
          </p:cNvSpPr>
          <p:nvPr>
            <p:ph type="body" idx="10"/>
          </p:nvPr>
        </p:nvSpPr>
        <p:spPr>
          <a:xfrm>
            <a:off x="6268278" y="1441240"/>
            <a:ext cx="4764829" cy="404216"/>
          </a:xfrm>
        </p:spPr>
        <p:txBody>
          <a:bodyPr/>
          <a:lstStyle/>
          <a:p>
            <a:r>
              <a:rPr lang="it-IT" b="1" dirty="0"/>
              <a:t>Esito degli scritti</a:t>
            </a:r>
          </a:p>
        </p:txBody>
      </p:sp>
      <p:sp>
        <p:nvSpPr>
          <p:cNvPr id="5" name="Segnaposto contenuto 4">
            <a:extLst>
              <a:ext uri="{FF2B5EF4-FFF2-40B4-BE49-F238E27FC236}">
                <a16:creationId xmlns:a16="http://schemas.microsoft.com/office/drawing/2014/main" xmlns="" id="{4B7E5CAF-E6AF-4572-B882-9B9B169BF140}"/>
              </a:ext>
            </a:extLst>
          </p:cNvPr>
          <p:cNvSpPr>
            <a:spLocks noGrp="1"/>
          </p:cNvSpPr>
          <p:nvPr>
            <p:ph sz="half" idx="2"/>
          </p:nvPr>
        </p:nvSpPr>
        <p:spPr>
          <a:xfrm>
            <a:off x="344556" y="2062783"/>
            <a:ext cx="5420140" cy="4393262"/>
          </a:xfrm>
        </p:spPr>
        <p:txBody>
          <a:bodyPr>
            <a:normAutofit fontScale="92500" lnSpcReduction="20000"/>
          </a:bodyPr>
          <a:lstStyle/>
          <a:p>
            <a:pPr marL="0" indent="0" algn="just">
              <a:buNone/>
            </a:pPr>
            <a:r>
              <a:rPr lang="it-IT" sz="2100" i="1" dirty="0">
                <a:solidFill>
                  <a:srgbClr val="000000"/>
                </a:solidFill>
                <a:cs typeface="Times New Roman" panose="02020603050405020304" pitchFamily="18" charset="0"/>
              </a:rPr>
              <a:t>«Il presidente stabilisce, per ciascuna delle sottocommissioni, il giorno e/o l’orario d’inizio della prova, dandone comunicazione all’</a:t>
            </a:r>
            <a:r>
              <a:rPr lang="it-IT" sz="2100" i="1" u="sng" dirty="0">
                <a:solidFill>
                  <a:srgbClr val="000000"/>
                </a:solidFill>
                <a:cs typeface="Times New Roman" panose="02020603050405020304" pitchFamily="18" charset="0"/>
              </a:rPr>
              <a:t>albo dell’istituto</a:t>
            </a:r>
            <a:r>
              <a:rPr lang="it-IT" sz="2100" i="1" dirty="0">
                <a:solidFill>
                  <a:srgbClr val="000000"/>
                </a:solidFill>
                <a:cs typeface="Times New Roman" panose="02020603050405020304" pitchFamily="18" charset="0"/>
              </a:rPr>
              <a:t> o degli eventuali istituti interessati</a:t>
            </a:r>
            <a:r>
              <a:rPr lang="it-IT" sz="2200" i="1" dirty="0">
                <a:solidFill>
                  <a:srgbClr val="000000"/>
                </a:solidFill>
                <a:cs typeface="Times New Roman" panose="02020603050405020304" pitchFamily="18" charset="0"/>
              </a:rPr>
              <a:t>» </a:t>
            </a:r>
            <a:r>
              <a:rPr lang="it-IT" sz="2100" b="1" dirty="0">
                <a:solidFill>
                  <a:srgbClr val="000000"/>
                </a:solidFill>
                <a:effectLst/>
                <a:ea typeface="Times New Roman" panose="02020603050405020304" pitchFamily="18" charset="0"/>
                <a:cs typeface="Times New Roman" panose="02020603050405020304" pitchFamily="18" charset="0"/>
              </a:rPr>
              <a:t>(O.M. 65/2022, art. 20, c. 4)</a:t>
            </a:r>
            <a:r>
              <a:rPr lang="it-IT" sz="2100" dirty="0">
                <a:solidFill>
                  <a:srgbClr val="000000"/>
                </a:solidFill>
                <a:effectLst/>
                <a:ea typeface="Times New Roman" panose="02020603050405020304" pitchFamily="18" charset="0"/>
                <a:cs typeface="Times New Roman" panose="02020603050405020304" pitchFamily="18" charset="0"/>
              </a:rPr>
              <a:t>. </a:t>
            </a:r>
            <a:endParaRPr lang="it-IT" sz="2100" i="1" dirty="0">
              <a:solidFill>
                <a:srgbClr val="000000"/>
              </a:solidFill>
              <a:cs typeface="Times New Roman" panose="02020603050405020304" pitchFamily="18" charset="0"/>
            </a:endParaRPr>
          </a:p>
          <a:p>
            <a:pPr marL="0" indent="0" algn="just">
              <a:buNone/>
            </a:pPr>
            <a:endParaRPr lang="it-IT" sz="2000" i="1" dirty="0">
              <a:solidFill>
                <a:srgbClr val="000000"/>
              </a:solidFill>
              <a:effectLst/>
              <a:ea typeface="Times New Roman" panose="02020603050405020304" pitchFamily="18" charset="0"/>
              <a:cs typeface="Times New Roman" panose="02020603050405020304" pitchFamily="18" charset="0"/>
            </a:endParaRPr>
          </a:p>
          <a:p>
            <a:pPr marL="0" indent="0" algn="just">
              <a:buNone/>
            </a:pPr>
            <a:r>
              <a:rPr lang="it-IT" sz="2000" i="1" dirty="0">
                <a:solidFill>
                  <a:srgbClr val="000000"/>
                </a:solidFill>
                <a:effectLst/>
                <a:ea typeface="Times New Roman" panose="02020603050405020304" pitchFamily="18" charset="0"/>
                <a:cs typeface="Times New Roman" panose="02020603050405020304" pitchFamily="18" charset="0"/>
              </a:rPr>
              <a:t>«Al termine della riunione plenaria, il presidente della commissione dà notizia del calendario dei colloqui e delle distinte date di pubblicazione dei risultati relativi a ciascuna sottocommissione. Il calendario dei colloqui viene reso disponibile a ciascun candidato interno nell’</a:t>
            </a:r>
            <a:r>
              <a:rPr lang="it-IT" sz="2000" i="1" u="sng" dirty="0">
                <a:solidFill>
                  <a:srgbClr val="000000"/>
                </a:solidFill>
                <a:effectLst/>
                <a:ea typeface="Times New Roman" panose="02020603050405020304" pitchFamily="18" charset="0"/>
                <a:cs typeface="Times New Roman" panose="02020603050405020304" pitchFamily="18" charset="0"/>
              </a:rPr>
              <a:t>area riservata del registro elettronico</a:t>
            </a:r>
            <a:r>
              <a:rPr lang="it-IT" sz="2000" i="1" dirty="0">
                <a:solidFill>
                  <a:srgbClr val="000000"/>
                </a:solidFill>
                <a:effectLst/>
                <a:ea typeface="Times New Roman" panose="02020603050405020304" pitchFamily="18" charset="0"/>
                <a:cs typeface="Times New Roman" panose="02020603050405020304" pitchFamily="18" charset="0"/>
              </a:rPr>
              <a:t> cui accedono tutti gli studenti della classe di riferimento; ai </a:t>
            </a:r>
            <a:r>
              <a:rPr lang="it-IT" sz="2000" i="1" u="sng" dirty="0">
                <a:solidFill>
                  <a:srgbClr val="000000"/>
                </a:solidFill>
                <a:effectLst/>
                <a:ea typeface="Times New Roman" panose="02020603050405020304" pitchFamily="18" charset="0"/>
                <a:cs typeface="Times New Roman" panose="02020603050405020304" pitchFamily="18" charset="0"/>
              </a:rPr>
              <a:t>candidati esterni</a:t>
            </a:r>
            <a:r>
              <a:rPr lang="it-IT" sz="2000" i="1" dirty="0">
                <a:solidFill>
                  <a:srgbClr val="000000"/>
                </a:solidFill>
                <a:effectLst/>
                <a:ea typeface="Times New Roman" panose="02020603050405020304" pitchFamily="18" charset="0"/>
                <a:cs typeface="Times New Roman" panose="02020603050405020304" pitchFamily="18" charset="0"/>
              </a:rPr>
              <a:t> il calendario viene trasmesso </a:t>
            </a:r>
            <a:r>
              <a:rPr lang="it-IT" sz="2000" i="1" u="sng" dirty="0">
                <a:solidFill>
                  <a:srgbClr val="000000"/>
                </a:solidFill>
                <a:effectLst/>
                <a:ea typeface="Times New Roman" panose="02020603050405020304" pitchFamily="18" charset="0"/>
                <a:cs typeface="Times New Roman" panose="02020603050405020304" pitchFamily="18" charset="0"/>
              </a:rPr>
              <a:t>via e-mail</a:t>
            </a:r>
            <a:r>
              <a:rPr lang="it-IT" sz="2000" i="1" dirty="0">
                <a:solidFill>
                  <a:srgbClr val="000000"/>
                </a:solidFill>
                <a:ea typeface="Times New Roman" panose="02020603050405020304" pitchFamily="18" charset="0"/>
                <a:cs typeface="Times New Roman" panose="02020603050405020304" pitchFamily="18" charset="0"/>
              </a:rPr>
              <a:t>»</a:t>
            </a:r>
            <a:r>
              <a:rPr lang="it-IT" sz="2000" i="1" dirty="0">
                <a:solidFill>
                  <a:srgbClr val="000000"/>
                </a:solidFill>
                <a:effectLst/>
                <a:ea typeface="Times New Roman" panose="02020603050405020304" pitchFamily="18" charset="0"/>
                <a:cs typeface="Times New Roman" panose="02020603050405020304" pitchFamily="18" charset="0"/>
              </a:rPr>
              <a:t> </a:t>
            </a:r>
            <a:r>
              <a:rPr lang="it-IT" sz="2000" b="1" dirty="0">
                <a:solidFill>
                  <a:srgbClr val="000000"/>
                </a:solidFill>
                <a:effectLst/>
                <a:ea typeface="Times New Roman" panose="02020603050405020304" pitchFamily="18" charset="0"/>
                <a:cs typeface="Times New Roman" panose="02020603050405020304" pitchFamily="18" charset="0"/>
              </a:rPr>
              <a:t>(O.M. 65/2022, art. 15, c. 6)</a:t>
            </a:r>
            <a:r>
              <a:rPr lang="it-IT" sz="2000" dirty="0">
                <a:solidFill>
                  <a:srgbClr val="000000"/>
                </a:solidFill>
                <a:effectLst/>
                <a:ea typeface="Times New Roman" panose="02020603050405020304" pitchFamily="18" charset="0"/>
                <a:cs typeface="Times New Roman" panose="02020603050405020304" pitchFamily="18" charset="0"/>
              </a:rPr>
              <a:t>. </a:t>
            </a:r>
          </a:p>
          <a:p>
            <a:pPr marL="0" indent="0" algn="just">
              <a:buNone/>
            </a:pPr>
            <a:endParaRPr lang="it-IT" sz="2000" dirty="0">
              <a:solidFill>
                <a:srgbClr val="000000"/>
              </a:solidFill>
              <a:effectLst/>
              <a:ea typeface="Calibri" panose="020F0502020204030204" pitchFamily="34" charset="0"/>
              <a:cs typeface="Garamond" panose="02020404030301010803" pitchFamily="18" charset="0"/>
            </a:endParaRPr>
          </a:p>
          <a:p>
            <a:pPr marL="0" indent="0">
              <a:buNone/>
            </a:pPr>
            <a:endParaRPr lang="it-IT" dirty="0"/>
          </a:p>
        </p:txBody>
      </p:sp>
      <p:sp>
        <p:nvSpPr>
          <p:cNvPr id="6" name="Segnaposto contenuto 5">
            <a:extLst>
              <a:ext uri="{FF2B5EF4-FFF2-40B4-BE49-F238E27FC236}">
                <a16:creationId xmlns:a16="http://schemas.microsoft.com/office/drawing/2014/main" xmlns="" id="{9068A233-E195-4CB1-9402-44E7800AE425}"/>
              </a:ext>
            </a:extLst>
          </p:cNvPr>
          <p:cNvSpPr>
            <a:spLocks noGrp="1"/>
          </p:cNvSpPr>
          <p:nvPr>
            <p:ph sz="half" idx="13"/>
          </p:nvPr>
        </p:nvSpPr>
        <p:spPr>
          <a:xfrm>
            <a:off x="6268278" y="2062783"/>
            <a:ext cx="5671931" cy="3966217"/>
          </a:xfrm>
        </p:spPr>
        <p:txBody>
          <a:bodyPr>
            <a:normAutofit fontScale="92500" lnSpcReduction="20000"/>
          </a:bodyPr>
          <a:lstStyle/>
          <a:p>
            <a:pPr marL="0" indent="0" algn="just">
              <a:buNone/>
            </a:pPr>
            <a:r>
              <a:rPr lang="it-IT" sz="2000" i="1" dirty="0"/>
              <a:t>«Il punteggio attribuito a ciascuna prova scritta è pubblicato per tutti i candidati, ivi compresi i candidati con DSA che abbiano sostenuto prove orali sostitutive delle prove scritte in lingua straniera e i candidati con disabilità che abbiano sostenuto gli esami con prove relative al percorso didattico differenziato, tramite </a:t>
            </a:r>
            <a:r>
              <a:rPr lang="it-IT" sz="2000" i="1" u="sng" dirty="0"/>
              <a:t>affissione di tabelloni presso l’istituzione scolastica sede della sottocommissione</a:t>
            </a:r>
            <a:r>
              <a:rPr lang="it-IT" sz="2000" i="1" dirty="0"/>
              <a:t>, nonché, distintamente per ogni classe, solo e unicamente </a:t>
            </a:r>
            <a:r>
              <a:rPr lang="it-IT" sz="2000" i="1" u="sng" dirty="0"/>
              <a:t>nell’area documentale riservata del registro elettronico</a:t>
            </a:r>
            <a:r>
              <a:rPr lang="it-IT" sz="2000" i="1" dirty="0"/>
              <a:t>, cui accedono gli studenti della classe di riferimento, </a:t>
            </a:r>
            <a:r>
              <a:rPr lang="it-IT" sz="2000" b="1" i="1" dirty="0"/>
              <a:t>almeno due giorni prima della data fissata per l’inizio dello svolgimento dei colloqui</a:t>
            </a:r>
            <a:r>
              <a:rPr lang="it-IT" sz="2000" i="1" dirty="0"/>
              <a:t>. Vanno esclusi dal computo le domeniche e i giorni festivi intermedi» </a:t>
            </a:r>
            <a:r>
              <a:rPr lang="it-IT" sz="2000" b="1" dirty="0"/>
              <a:t>(O.M. 65/2022, art. 21, c. 3).</a:t>
            </a:r>
            <a:endParaRPr lang="it-IT" sz="2000" dirty="0"/>
          </a:p>
        </p:txBody>
      </p:sp>
      <p:sp>
        <p:nvSpPr>
          <p:cNvPr id="9" name="Segnaposto numero diapositiva 8">
            <a:extLst>
              <a:ext uri="{FF2B5EF4-FFF2-40B4-BE49-F238E27FC236}">
                <a16:creationId xmlns:a16="http://schemas.microsoft.com/office/drawing/2014/main" xmlns="" id="{30C0FE68-6CE2-4653-8A05-64D1A506139B}"/>
              </a:ext>
            </a:extLst>
          </p:cNvPr>
          <p:cNvSpPr>
            <a:spLocks noGrp="1"/>
          </p:cNvSpPr>
          <p:nvPr>
            <p:ph type="sldNum" sz="quarter" idx="16"/>
          </p:nvPr>
        </p:nvSpPr>
        <p:spPr>
          <a:xfrm>
            <a:off x="938264" y="6456045"/>
            <a:ext cx="523240" cy="247651"/>
          </a:xfrm>
        </p:spPr>
        <p:txBody>
          <a:bodyPr/>
          <a:lstStyle/>
          <a:p>
            <a:pPr rtl="0"/>
            <a:fld id="{294A09A9-5501-47C1-A89A-A340965A2BE2}" type="slidenum">
              <a:rPr lang="it-IT" noProof="0" smtClean="0"/>
              <a:pPr rtl="0"/>
              <a:t>40</a:t>
            </a:fld>
            <a:endParaRPr lang="it-IT" noProof="0" dirty="0"/>
          </a:p>
        </p:txBody>
      </p:sp>
      <p:sp>
        <p:nvSpPr>
          <p:cNvPr id="10" name="Segnaposto testo 2">
            <a:extLst>
              <a:ext uri="{FF2B5EF4-FFF2-40B4-BE49-F238E27FC236}">
                <a16:creationId xmlns:a16="http://schemas.microsoft.com/office/drawing/2014/main" xmlns="" id="{2CB99FCD-D2CB-43C1-8842-A121367FF965}"/>
              </a:ext>
            </a:extLst>
          </p:cNvPr>
          <p:cNvSpPr txBox="1">
            <a:spLocks/>
          </p:cNvSpPr>
          <p:nvPr/>
        </p:nvSpPr>
        <p:spPr>
          <a:xfrm>
            <a:off x="371061" y="3544956"/>
            <a:ext cx="5393635" cy="404216"/>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it-IT" dirty="0"/>
              <a:t>Calendario dei colloqui</a:t>
            </a:r>
          </a:p>
        </p:txBody>
      </p:sp>
    </p:spTree>
    <p:extLst>
      <p:ext uri="{BB962C8B-B14F-4D97-AF65-F5344CB8AC3E}">
        <p14:creationId xmlns:p14="http://schemas.microsoft.com/office/powerpoint/2010/main" val="623544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8545202E-9744-409C-90AC-2CD389262909}"/>
              </a:ext>
            </a:extLst>
          </p:cNvPr>
          <p:cNvSpPr>
            <a:spLocks noGrp="1"/>
          </p:cNvSpPr>
          <p:nvPr>
            <p:ph type="body" idx="1"/>
          </p:nvPr>
        </p:nvSpPr>
        <p:spPr>
          <a:xfrm>
            <a:off x="798598" y="1441240"/>
            <a:ext cx="4827178" cy="404216"/>
          </a:xfrm>
        </p:spPr>
        <p:txBody>
          <a:bodyPr/>
          <a:lstStyle/>
          <a:p>
            <a:r>
              <a:rPr lang="it-IT" dirty="0"/>
              <a:t>Esiti finali</a:t>
            </a:r>
          </a:p>
        </p:txBody>
      </p:sp>
      <p:sp>
        <p:nvSpPr>
          <p:cNvPr id="4" name="Segnaposto testo 3">
            <a:extLst>
              <a:ext uri="{FF2B5EF4-FFF2-40B4-BE49-F238E27FC236}">
                <a16:creationId xmlns:a16="http://schemas.microsoft.com/office/drawing/2014/main" xmlns="" id="{761EBBD2-603B-4574-834D-1B006484D3EE}"/>
              </a:ext>
            </a:extLst>
          </p:cNvPr>
          <p:cNvSpPr>
            <a:spLocks noGrp="1"/>
          </p:cNvSpPr>
          <p:nvPr>
            <p:ph type="body" idx="10"/>
          </p:nvPr>
        </p:nvSpPr>
        <p:spPr>
          <a:xfrm>
            <a:off x="6268278" y="1441240"/>
            <a:ext cx="4764829" cy="404216"/>
          </a:xfrm>
        </p:spPr>
        <p:txBody>
          <a:bodyPr/>
          <a:lstStyle/>
          <a:p>
            <a:r>
              <a:rPr lang="it-IT" dirty="0"/>
              <a:t>Esiti ESABAC</a:t>
            </a:r>
          </a:p>
        </p:txBody>
      </p:sp>
      <p:sp>
        <p:nvSpPr>
          <p:cNvPr id="5" name="Segnaposto contenuto 4">
            <a:extLst>
              <a:ext uri="{FF2B5EF4-FFF2-40B4-BE49-F238E27FC236}">
                <a16:creationId xmlns:a16="http://schemas.microsoft.com/office/drawing/2014/main" xmlns="" id="{4B7E5CAF-E6AF-4572-B882-9B9B169BF140}"/>
              </a:ext>
            </a:extLst>
          </p:cNvPr>
          <p:cNvSpPr>
            <a:spLocks noGrp="1"/>
          </p:cNvSpPr>
          <p:nvPr>
            <p:ph sz="half" idx="2"/>
          </p:nvPr>
        </p:nvSpPr>
        <p:spPr>
          <a:xfrm>
            <a:off x="371061" y="2186609"/>
            <a:ext cx="5420140" cy="4145611"/>
          </a:xfrm>
        </p:spPr>
        <p:txBody>
          <a:bodyPr>
            <a:normAutofit lnSpcReduction="10000"/>
          </a:bodyPr>
          <a:lstStyle/>
          <a:p>
            <a:pPr marL="0" indent="0" algn="just">
              <a:buNone/>
            </a:pPr>
            <a:r>
              <a:rPr lang="it-IT" sz="2000" b="0" i="0" u="none" strike="noStrike" baseline="0" dirty="0">
                <a:solidFill>
                  <a:srgbClr val="000000"/>
                </a:solidFill>
              </a:rPr>
              <a:t>«</a:t>
            </a:r>
            <a:r>
              <a:rPr lang="it-IT" sz="2000" b="0" i="1" u="none" strike="noStrike" baseline="0" dirty="0">
                <a:solidFill>
                  <a:srgbClr val="000000"/>
                </a:solidFill>
              </a:rPr>
              <a:t>L’esito dell’esame, con l’indicazione del punteggio finale conseguito, inclusa la menzione della lode, è pubblicato al termine delle operazioni di cui all’articolo 28 tramite </a:t>
            </a:r>
            <a:r>
              <a:rPr lang="it-IT" sz="2000" b="0" i="1" u="sng" strike="noStrike" baseline="0" dirty="0">
                <a:solidFill>
                  <a:srgbClr val="000000"/>
                </a:solidFill>
              </a:rPr>
              <a:t>affissione di tabelloni presso l’istituzione scolastica </a:t>
            </a:r>
            <a:r>
              <a:rPr lang="it-IT" sz="2000" b="0" i="1" u="none" strike="noStrike" baseline="0" dirty="0">
                <a:solidFill>
                  <a:srgbClr val="000000"/>
                </a:solidFill>
              </a:rPr>
              <a:t>sede della sottocommissione, nonché, distintamente per ogni classe, unicamente </a:t>
            </a:r>
            <a:r>
              <a:rPr lang="it-IT" sz="2000" b="0" i="1" u="sng" strike="noStrike" baseline="0" dirty="0">
                <a:solidFill>
                  <a:srgbClr val="000000"/>
                </a:solidFill>
              </a:rPr>
              <a:t>nell’area documentale riservata del registro elettronico</a:t>
            </a:r>
            <a:r>
              <a:rPr lang="it-IT" sz="2000" b="0" i="1" u="none" strike="noStrike" baseline="0" dirty="0">
                <a:solidFill>
                  <a:srgbClr val="000000"/>
                </a:solidFill>
              </a:rPr>
              <a:t>, cui accedono gli studenti della classe di riferimento, con la </a:t>
            </a:r>
            <a:r>
              <a:rPr lang="it-IT" sz="2000" b="1" i="1" u="none" strike="noStrike" baseline="0" dirty="0">
                <a:solidFill>
                  <a:srgbClr val="000000"/>
                </a:solidFill>
              </a:rPr>
              <a:t>sola indicazione della dicitura “Non diplomato” nel caso di mancato superamento dell’esame stesso</a:t>
            </a:r>
            <a:r>
              <a:rPr lang="it-IT" sz="2000" b="0" i="1" u="none" strike="noStrike" baseline="0" dirty="0">
                <a:solidFill>
                  <a:srgbClr val="000000"/>
                </a:solidFill>
              </a:rPr>
              <a:t>» </a:t>
            </a:r>
            <a:r>
              <a:rPr lang="it-IT" sz="2000" b="1" dirty="0"/>
              <a:t>(O.M. 65/2022, art. 29, c. 1).</a:t>
            </a:r>
            <a:r>
              <a:rPr lang="it-IT" sz="2000" b="0" i="1" u="none" strike="noStrike" baseline="0" dirty="0">
                <a:solidFill>
                  <a:srgbClr val="000000"/>
                </a:solidFill>
              </a:rPr>
              <a:t> </a:t>
            </a:r>
          </a:p>
          <a:p>
            <a:pPr marL="0" indent="0">
              <a:buNone/>
            </a:pPr>
            <a:endParaRPr lang="it-IT" dirty="0"/>
          </a:p>
        </p:txBody>
      </p:sp>
      <p:sp>
        <p:nvSpPr>
          <p:cNvPr id="6" name="Segnaposto contenuto 5">
            <a:extLst>
              <a:ext uri="{FF2B5EF4-FFF2-40B4-BE49-F238E27FC236}">
                <a16:creationId xmlns:a16="http://schemas.microsoft.com/office/drawing/2014/main" xmlns="" id="{9068A233-E195-4CB1-9402-44E7800AE425}"/>
              </a:ext>
            </a:extLst>
          </p:cNvPr>
          <p:cNvSpPr>
            <a:spLocks noGrp="1"/>
          </p:cNvSpPr>
          <p:nvPr>
            <p:ph sz="half" idx="13"/>
          </p:nvPr>
        </p:nvSpPr>
        <p:spPr>
          <a:xfrm>
            <a:off x="6268278" y="2186609"/>
            <a:ext cx="5671931" cy="4446015"/>
          </a:xfrm>
        </p:spPr>
        <p:txBody>
          <a:bodyPr>
            <a:normAutofit/>
          </a:bodyPr>
          <a:lstStyle/>
          <a:p>
            <a:pPr marL="0" indent="0" algn="just">
              <a:buNone/>
            </a:pPr>
            <a:r>
              <a:rPr lang="it-IT" sz="2000" i="1" dirty="0">
                <a:solidFill>
                  <a:srgbClr val="000000"/>
                </a:solidFill>
              </a:rPr>
              <a:t>«L’esito della parte specifica dell’esame </a:t>
            </a:r>
            <a:r>
              <a:rPr lang="it-IT" sz="2000" i="1" dirty="0" err="1">
                <a:solidFill>
                  <a:srgbClr val="000000"/>
                </a:solidFill>
              </a:rPr>
              <a:t>EsaBac</a:t>
            </a:r>
            <a:r>
              <a:rPr lang="it-IT" sz="2000" i="1" dirty="0">
                <a:solidFill>
                  <a:srgbClr val="000000"/>
                </a:solidFill>
              </a:rPr>
              <a:t> ed </a:t>
            </a:r>
            <a:r>
              <a:rPr lang="it-IT" sz="2000" i="1" dirty="0" err="1">
                <a:solidFill>
                  <a:srgbClr val="000000"/>
                </a:solidFill>
              </a:rPr>
              <a:t>EsaBac</a:t>
            </a:r>
            <a:r>
              <a:rPr lang="it-IT" sz="2000" i="1" dirty="0">
                <a:solidFill>
                  <a:srgbClr val="000000"/>
                </a:solidFill>
              </a:rPr>
              <a:t> techno, con l’indicazione del punteggio finale conseguito, è pubblicato, per tutti i candidati, nelle modalità di cui al comma 1, con la formula: “Esito </a:t>
            </a:r>
            <a:r>
              <a:rPr lang="it-IT" sz="2000" i="1" dirty="0" err="1">
                <a:solidFill>
                  <a:srgbClr val="000000"/>
                </a:solidFill>
              </a:rPr>
              <a:t>EsaBac</a:t>
            </a:r>
            <a:r>
              <a:rPr lang="it-IT" sz="2000" i="1" dirty="0">
                <a:solidFill>
                  <a:srgbClr val="000000"/>
                </a:solidFill>
              </a:rPr>
              <a:t>/</a:t>
            </a:r>
            <a:r>
              <a:rPr lang="it-IT" sz="2000" i="1" dirty="0" err="1">
                <a:solidFill>
                  <a:srgbClr val="000000"/>
                </a:solidFill>
              </a:rPr>
              <a:t>EsaBac</a:t>
            </a:r>
            <a:r>
              <a:rPr lang="it-IT" sz="2000" i="1" dirty="0">
                <a:solidFill>
                  <a:srgbClr val="000000"/>
                </a:solidFill>
              </a:rPr>
              <a:t> techno: punti…” in caso di risultato positivo; con la sola indicazione “Esito </a:t>
            </a:r>
            <a:r>
              <a:rPr lang="it-IT" sz="2000" i="1" dirty="0" err="1">
                <a:solidFill>
                  <a:srgbClr val="000000"/>
                </a:solidFill>
              </a:rPr>
              <a:t>EsaBac</a:t>
            </a:r>
            <a:r>
              <a:rPr lang="it-IT" sz="2000" i="1" dirty="0">
                <a:solidFill>
                  <a:srgbClr val="000000"/>
                </a:solidFill>
              </a:rPr>
              <a:t>/</a:t>
            </a:r>
            <a:r>
              <a:rPr lang="it-IT" sz="2000" i="1" dirty="0" err="1">
                <a:solidFill>
                  <a:srgbClr val="000000"/>
                </a:solidFill>
              </a:rPr>
              <a:t>EsaBac</a:t>
            </a:r>
            <a:r>
              <a:rPr lang="it-IT" sz="2000" i="1" dirty="0">
                <a:solidFill>
                  <a:srgbClr val="000000"/>
                </a:solidFill>
              </a:rPr>
              <a:t> techno: esito negativo” nel caso di mancato superamento dell’esame relativo a detta parte specifica» </a:t>
            </a:r>
            <a:r>
              <a:rPr lang="it-IT" sz="2000" b="1" dirty="0"/>
              <a:t>(O.M. 65/2022, art. 29, c. 3).</a:t>
            </a:r>
            <a:r>
              <a:rPr lang="it-IT" sz="2000" b="0" i="1" u="none" strike="noStrike" baseline="0" dirty="0">
                <a:solidFill>
                  <a:srgbClr val="000000"/>
                </a:solidFill>
              </a:rPr>
              <a:t> </a:t>
            </a:r>
            <a:endParaRPr lang="it-IT" sz="2000" i="1" dirty="0">
              <a:solidFill>
                <a:srgbClr val="000000"/>
              </a:solidFill>
            </a:endParaRPr>
          </a:p>
          <a:p>
            <a:pPr marL="0" indent="0" algn="just">
              <a:buNone/>
            </a:pPr>
            <a:endParaRPr lang="it-IT" dirty="0"/>
          </a:p>
        </p:txBody>
      </p:sp>
      <p:sp>
        <p:nvSpPr>
          <p:cNvPr id="9" name="Segnaposto numero diapositiva 8">
            <a:extLst>
              <a:ext uri="{FF2B5EF4-FFF2-40B4-BE49-F238E27FC236}">
                <a16:creationId xmlns:a16="http://schemas.microsoft.com/office/drawing/2014/main" xmlns="" id="{30C0FE68-6CE2-4653-8A05-64D1A506139B}"/>
              </a:ext>
            </a:extLst>
          </p:cNvPr>
          <p:cNvSpPr>
            <a:spLocks noGrp="1"/>
          </p:cNvSpPr>
          <p:nvPr>
            <p:ph type="sldNum" sz="quarter" idx="16"/>
          </p:nvPr>
        </p:nvSpPr>
        <p:spPr>
          <a:xfrm>
            <a:off x="959431" y="6401962"/>
            <a:ext cx="523240" cy="247651"/>
          </a:xfrm>
        </p:spPr>
        <p:txBody>
          <a:bodyPr/>
          <a:lstStyle/>
          <a:p>
            <a:pPr rtl="0"/>
            <a:fld id="{294A09A9-5501-47C1-A89A-A340965A2BE2}" type="slidenum">
              <a:rPr lang="it-IT" noProof="0" smtClean="0"/>
              <a:pPr rtl="0"/>
              <a:t>41</a:t>
            </a:fld>
            <a:endParaRPr lang="it-IT" noProof="0" dirty="0"/>
          </a:p>
        </p:txBody>
      </p:sp>
    </p:spTree>
    <p:extLst>
      <p:ext uri="{BB962C8B-B14F-4D97-AF65-F5344CB8AC3E}">
        <p14:creationId xmlns:p14="http://schemas.microsoft.com/office/powerpoint/2010/main" val="4078332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1353F689-2E51-BF4F-AE47-7CEB7CC4C52A}"/>
              </a:ext>
            </a:extLst>
          </p:cNvPr>
          <p:cNvSpPr>
            <a:spLocks noGrp="1"/>
          </p:cNvSpPr>
          <p:nvPr>
            <p:ph type="title"/>
          </p:nvPr>
        </p:nvSpPr>
        <p:spPr>
          <a:xfrm>
            <a:off x="609601" y="879063"/>
            <a:ext cx="5542234" cy="610863"/>
          </a:xfrm>
        </p:spPr>
        <p:txBody>
          <a:bodyPr rtlCol="0">
            <a:normAutofit fontScale="90000"/>
          </a:bodyPr>
          <a:lstStyle/>
          <a:p>
            <a:pPr algn="ctr" rtl="0"/>
            <a:r>
              <a:rPr lang="it-IT" b="0" dirty="0">
                <a:solidFill>
                  <a:srgbClr val="0070C0"/>
                </a:solidFill>
              </a:rPr>
              <a:t>5. Alcune indicazioni  operative</a:t>
            </a:r>
          </a:p>
        </p:txBody>
      </p:sp>
      <p:sp>
        <p:nvSpPr>
          <p:cNvPr id="4" name="Segnaposto testo 3">
            <a:extLst>
              <a:ext uri="{FF2B5EF4-FFF2-40B4-BE49-F238E27FC236}">
                <a16:creationId xmlns:a16="http://schemas.microsoft.com/office/drawing/2014/main" xmlns="" id="{A17F80A9-6337-524E-AC61-32C5AFEE8E6D}"/>
              </a:ext>
            </a:extLst>
          </p:cNvPr>
          <p:cNvSpPr>
            <a:spLocks noGrp="1"/>
          </p:cNvSpPr>
          <p:nvPr>
            <p:ph type="body" sz="quarter" idx="11"/>
          </p:nvPr>
        </p:nvSpPr>
        <p:spPr>
          <a:xfrm>
            <a:off x="952499" y="2289363"/>
            <a:ext cx="4572001" cy="610863"/>
          </a:xfrm>
        </p:spPr>
        <p:txBody>
          <a:bodyPr rtlCol="0"/>
          <a:lstStyle/>
          <a:p>
            <a:pPr algn="ctr" rtl="0"/>
            <a:endParaRPr lang="it-IT" sz="2400" dirty="0"/>
          </a:p>
          <a:p>
            <a:pPr rtl="0"/>
            <a:endParaRPr lang="it-IT" dirty="0"/>
          </a:p>
        </p:txBody>
      </p:sp>
      <p:sp>
        <p:nvSpPr>
          <p:cNvPr id="7" name="Segnaposto numero diapositiva 6">
            <a:extLst>
              <a:ext uri="{FF2B5EF4-FFF2-40B4-BE49-F238E27FC236}">
                <a16:creationId xmlns:a16="http://schemas.microsoft.com/office/drawing/2014/main" xmlns="" id="{F37669F0-EA6D-6B46-AF0E-A9C2D1F223DB}"/>
              </a:ext>
            </a:extLst>
          </p:cNvPr>
          <p:cNvSpPr>
            <a:spLocks noGrp="1"/>
          </p:cNvSpPr>
          <p:nvPr>
            <p:ph type="sldNum" sz="quarter" idx="16"/>
          </p:nvPr>
        </p:nvSpPr>
        <p:spPr>
          <a:xfrm>
            <a:off x="804903" y="6382530"/>
            <a:ext cx="523240" cy="247651"/>
          </a:xfrm>
        </p:spPr>
        <p:txBody>
          <a:bodyPr rtlCol="0"/>
          <a:lstStyle/>
          <a:p>
            <a:pPr rtl="0"/>
            <a:fld id="{294A09A9-5501-47C1-A89A-A340965A2BE2}" type="slidenum">
              <a:rPr lang="it-IT" smtClean="0"/>
              <a:pPr rtl="0"/>
              <a:t>42</a:t>
            </a:fld>
            <a:endParaRPr lang="it-IT" dirty="0"/>
          </a:p>
        </p:txBody>
      </p:sp>
      <p:sp>
        <p:nvSpPr>
          <p:cNvPr id="8" name="Segnaposto testo 3">
            <a:extLst>
              <a:ext uri="{FF2B5EF4-FFF2-40B4-BE49-F238E27FC236}">
                <a16:creationId xmlns:a16="http://schemas.microsoft.com/office/drawing/2014/main" xmlns="" id="{888E4669-7F64-4FC1-95D3-6B942FA031B1}"/>
              </a:ext>
            </a:extLst>
          </p:cNvPr>
          <p:cNvSpPr txBox="1">
            <a:spLocks/>
          </p:cNvSpPr>
          <p:nvPr/>
        </p:nvSpPr>
        <p:spPr>
          <a:xfrm>
            <a:off x="1846218" y="2099844"/>
            <a:ext cx="4572001" cy="4530337"/>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solidFill>
                  <a:schemeClr val="tx2">
                    <a:lumMod val="75000"/>
                  </a:schemeClr>
                </a:solidFill>
                <a:latin typeface="+mj-lt"/>
              </a:rPr>
              <a:t>Riferimenti utili O.M. 65/2022 </a:t>
            </a:r>
          </a:p>
          <a:p>
            <a:r>
              <a:rPr lang="it-IT" sz="2400" dirty="0"/>
              <a:t>Art. 16, c. 3, 4, 5</a:t>
            </a:r>
          </a:p>
          <a:p>
            <a:r>
              <a:rPr lang="it-IT" sz="2400" dirty="0"/>
              <a:t>Art. 13, c. 2, 3, 5, 9</a:t>
            </a:r>
          </a:p>
          <a:p>
            <a:r>
              <a:rPr lang="it-IT" sz="2400" dirty="0"/>
              <a:t>Art. 24, c. 4</a:t>
            </a:r>
          </a:p>
          <a:p>
            <a:r>
              <a:rPr lang="it-IT" sz="2400" dirty="0"/>
              <a:t>Art. 20, c. 9</a:t>
            </a:r>
          </a:p>
          <a:p>
            <a:r>
              <a:rPr lang="it-IT" sz="2400" dirty="0"/>
              <a:t>Art. 22, c.2, lettera c)</a:t>
            </a:r>
          </a:p>
          <a:p>
            <a:r>
              <a:rPr lang="it-IT" sz="2400" dirty="0"/>
              <a:t>Art. 21, c.1</a:t>
            </a:r>
          </a:p>
          <a:p>
            <a:r>
              <a:rPr lang="it-IT" sz="2400" dirty="0"/>
              <a:t>Art. 27, c. 1, 2</a:t>
            </a:r>
          </a:p>
          <a:p>
            <a:r>
              <a:rPr lang="it-IT" sz="2400" dirty="0"/>
              <a:t>Art. 30, c. 2</a:t>
            </a:r>
          </a:p>
          <a:p>
            <a:endParaRPr lang="it-IT" sz="2400" dirty="0"/>
          </a:p>
        </p:txBody>
      </p:sp>
      <p:pic>
        <p:nvPicPr>
          <p:cNvPr id="1026" name="Picture 2">
            <a:extLst>
              <a:ext uri="{FF2B5EF4-FFF2-40B4-BE49-F238E27FC236}">
                <a16:creationId xmlns:a16="http://schemas.microsoft.com/office/drawing/2014/main" xmlns="" id="{B06F226D-7F02-4C2C-A1B6-BCBD5353B130}"/>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0561" r="20561"/>
          <a:stretch>
            <a:fillRect/>
          </a:stretch>
        </p:blipFill>
        <p:spPr bwMode="auto">
          <a:xfrm>
            <a:off x="6418219" y="351643"/>
            <a:ext cx="5435124" cy="615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660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xmlns="" id="{9A5802D8-6C81-6C4F-97CF-C1F2344EE894}"/>
              </a:ext>
            </a:extLst>
          </p:cNvPr>
          <p:cNvSpPr>
            <a:spLocks noGrp="1"/>
          </p:cNvSpPr>
          <p:nvPr>
            <p:ph type="sldNum" sz="quarter" idx="16"/>
          </p:nvPr>
        </p:nvSpPr>
        <p:spPr>
          <a:xfrm>
            <a:off x="813745" y="6417990"/>
            <a:ext cx="523240" cy="247651"/>
          </a:xfrm>
        </p:spPr>
        <p:txBody>
          <a:bodyPr rtlCol="0"/>
          <a:lstStyle/>
          <a:p>
            <a:pPr algn="l" rtl="0"/>
            <a:fld id="{294A09A9-5501-47C1-A89A-A340965A2BE2}" type="slidenum">
              <a:rPr lang="it-IT" smtClean="0"/>
              <a:pPr algn="l" rtl="0"/>
              <a:t>43</a:t>
            </a:fld>
            <a:endParaRPr lang="it-IT" dirty="0"/>
          </a:p>
        </p:txBody>
      </p:sp>
      <p:sp>
        <p:nvSpPr>
          <p:cNvPr id="11" name="Titolo 10">
            <a:extLst>
              <a:ext uri="{FF2B5EF4-FFF2-40B4-BE49-F238E27FC236}">
                <a16:creationId xmlns:a16="http://schemas.microsoft.com/office/drawing/2014/main" xmlns="" id="{BFAFF88D-01EA-458D-B42A-7B5DBFC358E1}"/>
              </a:ext>
            </a:extLst>
          </p:cNvPr>
          <p:cNvSpPr>
            <a:spLocks noGrp="1"/>
          </p:cNvSpPr>
          <p:nvPr>
            <p:ph type="title"/>
          </p:nvPr>
        </p:nvSpPr>
        <p:spPr>
          <a:xfrm>
            <a:off x="1075365" y="963162"/>
            <a:ext cx="10961032" cy="610863"/>
          </a:xfrm>
        </p:spPr>
        <p:txBody>
          <a:bodyPr>
            <a:normAutofit fontScale="90000"/>
          </a:bodyPr>
          <a:lstStyle/>
          <a:p>
            <a:pPr algn="ctr"/>
            <a:r>
              <a:rPr lang="it-IT" sz="3600" b="0" dirty="0">
                <a:solidFill>
                  <a:srgbClr val="0070C0"/>
                </a:solidFill>
              </a:rPr>
              <a:t>L’elenco dei candidati esterni </a:t>
            </a:r>
            <a:br>
              <a:rPr lang="it-IT" sz="3600" b="0" dirty="0">
                <a:solidFill>
                  <a:srgbClr val="0070C0"/>
                </a:solidFill>
              </a:rPr>
            </a:br>
            <a:r>
              <a:rPr lang="it-IT" sz="3600" b="0" dirty="0">
                <a:solidFill>
                  <a:srgbClr val="0070C0"/>
                </a:solidFill>
              </a:rPr>
              <a:t>Nota M.I. DGOSV, n. 28118 del 12 novembre 2021</a:t>
            </a:r>
            <a:endParaRPr lang="it-IT" sz="3600" dirty="0">
              <a:solidFill>
                <a:srgbClr val="0070C0"/>
              </a:solidFill>
            </a:endParaRPr>
          </a:p>
        </p:txBody>
      </p:sp>
      <p:sp>
        <p:nvSpPr>
          <p:cNvPr id="18" name="Rettangolo 17">
            <a:extLst>
              <a:ext uri="{FF2B5EF4-FFF2-40B4-BE49-F238E27FC236}">
                <a16:creationId xmlns:a16="http://schemas.microsoft.com/office/drawing/2014/main" xmlns="" id="{6514BBCA-0149-4F62-A5B8-D3CDE1933BEF}"/>
              </a:ext>
            </a:extLst>
          </p:cNvPr>
          <p:cNvSpPr/>
          <p:nvPr/>
        </p:nvSpPr>
        <p:spPr>
          <a:xfrm>
            <a:off x="6244046" y="1759131"/>
            <a:ext cx="2673531" cy="4180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contenuto 5">
            <a:extLst>
              <a:ext uri="{FF2B5EF4-FFF2-40B4-BE49-F238E27FC236}">
                <a16:creationId xmlns:a16="http://schemas.microsoft.com/office/drawing/2014/main" xmlns="" id="{1E6EAA54-1FD2-452A-9B97-B25D4A937B2D}"/>
              </a:ext>
            </a:extLst>
          </p:cNvPr>
          <p:cNvSpPr>
            <a:spLocks noGrp="1"/>
          </p:cNvSpPr>
          <p:nvPr>
            <p:ph sz="half" idx="2"/>
          </p:nvPr>
        </p:nvSpPr>
        <p:spPr>
          <a:xfrm>
            <a:off x="969348" y="2547355"/>
            <a:ext cx="9828895" cy="3144956"/>
          </a:xfrm>
        </p:spPr>
        <p:txBody>
          <a:bodyPr>
            <a:normAutofit/>
          </a:bodyPr>
          <a:lstStyle/>
          <a:p>
            <a:pPr marL="0" indent="0" algn="just">
              <a:buNone/>
            </a:pPr>
            <a:r>
              <a:rPr lang="it-IT" sz="2400" dirty="0"/>
              <a:t>«</a:t>
            </a:r>
            <a:r>
              <a:rPr lang="it-IT" sz="2000" i="1" dirty="0"/>
              <a:t>Nel caso in cui il presidente della commissione verifichi la </a:t>
            </a:r>
            <a:r>
              <a:rPr lang="it-IT" sz="2000" b="1" i="1" dirty="0"/>
              <a:t>mancata corrispondenza tra gli elenchi comunicati al competente Ufficio scolastico regionale con le relative eventuali variazioni nel numero e nei nominativi</a:t>
            </a:r>
            <a:r>
              <a:rPr lang="it-IT" sz="2000" i="1" dirty="0"/>
              <a:t>, segnala al servizio ispettivo regionale tale accertamento, per gli eventuali approfondimenti e i controlli del caso</a:t>
            </a:r>
            <a:r>
              <a:rPr lang="it-IT" sz="2400" dirty="0"/>
              <a:t>».</a:t>
            </a:r>
          </a:p>
          <a:p>
            <a:pPr marL="0" indent="0" algn="just">
              <a:buNone/>
            </a:pPr>
            <a:endParaRPr lang="it-IT" sz="2400" dirty="0"/>
          </a:p>
          <a:p>
            <a:pPr marL="0" indent="0" algn="just">
              <a:buNone/>
            </a:pPr>
            <a:r>
              <a:rPr lang="it-IT" sz="2400" dirty="0"/>
              <a:t> </a:t>
            </a:r>
            <a:r>
              <a:rPr lang="it-IT" sz="2200" b="1" u="sng" dirty="0"/>
              <a:t>Si raccomanda quindi un’attenta analisi di tale corrispondenza</a:t>
            </a:r>
          </a:p>
        </p:txBody>
      </p:sp>
    </p:spTree>
    <p:extLst>
      <p:ext uri="{BB962C8B-B14F-4D97-AF65-F5344CB8AC3E}">
        <p14:creationId xmlns:p14="http://schemas.microsoft.com/office/powerpoint/2010/main" val="10786315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5D2CE5B-2007-46F9-B87A-C7D0657F466F}"/>
              </a:ext>
            </a:extLst>
          </p:cNvPr>
          <p:cNvSpPr>
            <a:spLocks noGrp="1"/>
          </p:cNvSpPr>
          <p:nvPr>
            <p:ph type="title"/>
          </p:nvPr>
        </p:nvSpPr>
        <p:spPr>
          <a:xfrm>
            <a:off x="167780" y="99705"/>
            <a:ext cx="11828477" cy="1209582"/>
          </a:xfrm>
        </p:spPr>
        <p:txBody>
          <a:bodyPr>
            <a:noAutofit/>
          </a:bodyPr>
          <a:lstStyle/>
          <a:p>
            <a:pPr algn="ctr"/>
            <a:r>
              <a:rPr lang="it-IT" sz="3600" b="0" dirty="0">
                <a:solidFill>
                  <a:srgbClr val="0070C0"/>
                </a:solidFill>
              </a:rPr>
              <a:t>Adempimenti relativi ai commissari </a:t>
            </a:r>
            <a:br>
              <a:rPr lang="it-IT" sz="3600" b="0" dirty="0">
                <a:solidFill>
                  <a:srgbClr val="0070C0"/>
                </a:solidFill>
              </a:rPr>
            </a:br>
            <a:r>
              <a:rPr lang="it-IT" sz="3200" b="0" dirty="0">
                <a:solidFill>
                  <a:srgbClr val="0070C0"/>
                </a:solidFill>
              </a:rPr>
              <a:t>O.M. 65/2022, art. 16, c. 3, 4, 5 e Nota M.I. n. 7775/2022</a:t>
            </a:r>
          </a:p>
        </p:txBody>
      </p:sp>
      <p:sp>
        <p:nvSpPr>
          <p:cNvPr id="3" name="Segnaposto testo 2">
            <a:extLst>
              <a:ext uri="{FF2B5EF4-FFF2-40B4-BE49-F238E27FC236}">
                <a16:creationId xmlns:a16="http://schemas.microsoft.com/office/drawing/2014/main" xmlns="" id="{1D447211-CB9D-493B-80FE-9CDB4C9CB49D}"/>
              </a:ext>
            </a:extLst>
          </p:cNvPr>
          <p:cNvSpPr>
            <a:spLocks noGrp="1"/>
          </p:cNvSpPr>
          <p:nvPr>
            <p:ph type="body" idx="1"/>
          </p:nvPr>
        </p:nvSpPr>
        <p:spPr>
          <a:xfrm>
            <a:off x="964023" y="1394230"/>
            <a:ext cx="4827178" cy="404216"/>
          </a:xfrm>
        </p:spPr>
        <p:txBody>
          <a:bodyPr>
            <a:normAutofit/>
          </a:bodyPr>
          <a:lstStyle/>
          <a:p>
            <a:r>
              <a:rPr lang="it-IT" sz="2200" dirty="0"/>
              <a:t>Dichiarazioni necessarie</a:t>
            </a:r>
          </a:p>
        </p:txBody>
      </p:sp>
      <p:sp>
        <p:nvSpPr>
          <p:cNvPr id="4" name="Segnaposto testo 3">
            <a:extLst>
              <a:ext uri="{FF2B5EF4-FFF2-40B4-BE49-F238E27FC236}">
                <a16:creationId xmlns:a16="http://schemas.microsoft.com/office/drawing/2014/main" xmlns="" id="{0FC40B26-021B-4C57-A522-41A43554D27E}"/>
              </a:ext>
            </a:extLst>
          </p:cNvPr>
          <p:cNvSpPr>
            <a:spLocks noGrp="1"/>
          </p:cNvSpPr>
          <p:nvPr>
            <p:ph type="body" idx="10"/>
          </p:nvPr>
        </p:nvSpPr>
        <p:spPr>
          <a:xfrm>
            <a:off x="6512771" y="1397136"/>
            <a:ext cx="4764829" cy="404216"/>
          </a:xfrm>
        </p:spPr>
        <p:txBody>
          <a:bodyPr>
            <a:normAutofit/>
          </a:bodyPr>
          <a:lstStyle/>
          <a:p>
            <a:r>
              <a:rPr lang="it-IT" sz="2200" dirty="0"/>
              <a:t>Azioni connesse</a:t>
            </a:r>
          </a:p>
        </p:txBody>
      </p:sp>
      <p:sp>
        <p:nvSpPr>
          <p:cNvPr id="5" name="Segnaposto contenuto 4">
            <a:extLst>
              <a:ext uri="{FF2B5EF4-FFF2-40B4-BE49-F238E27FC236}">
                <a16:creationId xmlns:a16="http://schemas.microsoft.com/office/drawing/2014/main" xmlns="" id="{23003968-E741-4F5F-8504-9E25A0199EB8}"/>
              </a:ext>
            </a:extLst>
          </p:cNvPr>
          <p:cNvSpPr>
            <a:spLocks noGrp="1"/>
          </p:cNvSpPr>
          <p:nvPr>
            <p:ph sz="half" idx="2"/>
          </p:nvPr>
        </p:nvSpPr>
        <p:spPr>
          <a:xfrm>
            <a:off x="964023" y="2287605"/>
            <a:ext cx="4827178" cy="1942138"/>
          </a:xfrm>
        </p:spPr>
        <p:txBody>
          <a:bodyPr>
            <a:noAutofit/>
          </a:bodyPr>
          <a:lstStyle/>
          <a:p>
            <a:pPr marL="0" indent="0" algn="just">
              <a:buNone/>
            </a:pPr>
            <a:r>
              <a:rPr lang="it-IT" sz="2000" dirty="0"/>
              <a:t>Tutti i componenti la </a:t>
            </a:r>
            <a:r>
              <a:rPr lang="it-IT" sz="2000" u="sng" dirty="0"/>
              <a:t>sottocommissione</a:t>
            </a:r>
            <a:r>
              <a:rPr lang="it-IT" sz="2000" dirty="0"/>
              <a:t> dichiarano obbligatoriamente per iscritto, distintamente per i candidati interni ed esterni:</a:t>
            </a:r>
          </a:p>
          <a:p>
            <a:pPr marL="0" indent="0" algn="just">
              <a:buNone/>
            </a:pPr>
            <a:r>
              <a:rPr lang="it-IT" sz="2000" dirty="0"/>
              <a:t> a) se nell’anno scolastico 2021/2022 abbiano o meno </a:t>
            </a:r>
            <a:r>
              <a:rPr lang="it-IT" sz="2000" u="sng" dirty="0"/>
              <a:t>istruito privatamente</a:t>
            </a:r>
            <a:r>
              <a:rPr lang="it-IT" sz="2000" dirty="0"/>
              <a:t> uno o più candidati; </a:t>
            </a:r>
          </a:p>
          <a:p>
            <a:pPr marL="0" indent="0" algn="just">
              <a:buNone/>
            </a:pPr>
            <a:r>
              <a:rPr lang="it-IT" sz="2000" dirty="0"/>
              <a:t>b) se abbiano o meno rapporti di </a:t>
            </a:r>
            <a:r>
              <a:rPr lang="it-IT" sz="2000" u="sng" dirty="0"/>
              <a:t>parentela</a:t>
            </a:r>
            <a:r>
              <a:rPr lang="it-IT" sz="2000" dirty="0"/>
              <a:t> e di </a:t>
            </a:r>
            <a:r>
              <a:rPr lang="it-IT" sz="2000" u="sng" dirty="0"/>
              <a:t>affinità</a:t>
            </a:r>
            <a:r>
              <a:rPr lang="it-IT" sz="2000" dirty="0"/>
              <a:t> entro il quarto grado ovvero di coniugio, unione civile o convivenza di fatto. </a:t>
            </a:r>
          </a:p>
        </p:txBody>
      </p:sp>
      <p:sp>
        <p:nvSpPr>
          <p:cNvPr id="6" name="Segnaposto contenuto 5">
            <a:extLst>
              <a:ext uri="{FF2B5EF4-FFF2-40B4-BE49-F238E27FC236}">
                <a16:creationId xmlns:a16="http://schemas.microsoft.com/office/drawing/2014/main" xmlns="" id="{F2DC3FD9-2EDF-4125-A9C2-5F2698A85738}"/>
              </a:ext>
            </a:extLst>
          </p:cNvPr>
          <p:cNvSpPr>
            <a:spLocks noGrp="1"/>
          </p:cNvSpPr>
          <p:nvPr>
            <p:ph sz="half" idx="13"/>
          </p:nvPr>
        </p:nvSpPr>
        <p:spPr>
          <a:xfrm>
            <a:off x="6269935" y="1990763"/>
            <a:ext cx="5524500" cy="1942138"/>
          </a:xfrm>
        </p:spPr>
        <p:txBody>
          <a:bodyPr>
            <a:noAutofit/>
          </a:bodyPr>
          <a:lstStyle/>
          <a:p>
            <a:pPr algn="just"/>
            <a:r>
              <a:rPr lang="it-IT" sz="2000" dirty="0"/>
              <a:t>Nei casi di dichiarazione affermativa ai sensi del comma 3, lettere a) e b), il Presidente comunica le situazioni di </a:t>
            </a:r>
            <a:r>
              <a:rPr lang="it-IT" sz="2000" u="sng" dirty="0"/>
              <a:t>incompatibilità</a:t>
            </a:r>
            <a:r>
              <a:rPr lang="it-IT" sz="2000" dirty="0"/>
              <a:t> al dirigente/coordinatore il quale provvede alle sostituzioni secondo i criteri di cui all’art. 13, c. 5, e le trasmette all’USR. </a:t>
            </a:r>
          </a:p>
          <a:p>
            <a:pPr algn="just"/>
            <a:r>
              <a:rPr lang="it-IT" sz="2000" dirty="0"/>
              <a:t>L’USR provvede in modo analogo nei confronti dei Presidenti che si trovino nella stessa situazione. </a:t>
            </a:r>
          </a:p>
          <a:p>
            <a:pPr algn="just"/>
            <a:r>
              <a:rPr lang="it-IT" sz="2000" dirty="0"/>
              <a:t>Il Presidente della Commissione può disporre motivate </a:t>
            </a:r>
            <a:r>
              <a:rPr lang="it-IT" sz="2000" u="sng" dirty="0"/>
              <a:t>deroghe alle incompatibilità</a:t>
            </a:r>
            <a:r>
              <a:rPr lang="it-IT" sz="2000" dirty="0"/>
              <a:t> di cui al comma 3, lettera b).</a:t>
            </a:r>
          </a:p>
        </p:txBody>
      </p:sp>
      <p:sp>
        <p:nvSpPr>
          <p:cNvPr id="9" name="Segnaposto numero diapositiva 8">
            <a:extLst>
              <a:ext uri="{FF2B5EF4-FFF2-40B4-BE49-F238E27FC236}">
                <a16:creationId xmlns:a16="http://schemas.microsoft.com/office/drawing/2014/main" xmlns="" id="{ACF34EC5-EBD4-4386-8C51-689A4EEAD293}"/>
              </a:ext>
            </a:extLst>
          </p:cNvPr>
          <p:cNvSpPr>
            <a:spLocks noGrp="1"/>
          </p:cNvSpPr>
          <p:nvPr>
            <p:ph type="sldNum" sz="quarter" idx="16"/>
          </p:nvPr>
        </p:nvSpPr>
        <p:spPr>
          <a:xfrm>
            <a:off x="797874" y="6442500"/>
            <a:ext cx="523240" cy="247651"/>
          </a:xfrm>
        </p:spPr>
        <p:txBody>
          <a:bodyPr/>
          <a:lstStyle/>
          <a:p>
            <a:pPr rtl="0"/>
            <a:fld id="{294A09A9-5501-47C1-A89A-A340965A2BE2}" type="slidenum">
              <a:rPr lang="it-IT" noProof="0" smtClean="0"/>
              <a:pPr rtl="0"/>
              <a:t>44</a:t>
            </a:fld>
            <a:endParaRPr lang="it-IT" noProof="0" dirty="0"/>
          </a:p>
        </p:txBody>
      </p:sp>
      <p:sp>
        <p:nvSpPr>
          <p:cNvPr id="11" name="CasellaDiTesto 10">
            <a:extLst>
              <a:ext uri="{FF2B5EF4-FFF2-40B4-BE49-F238E27FC236}">
                <a16:creationId xmlns:a16="http://schemas.microsoft.com/office/drawing/2014/main" xmlns="" id="{BCFE1918-2AE8-4763-B1C7-E5ED8AE4B218}"/>
              </a:ext>
            </a:extLst>
          </p:cNvPr>
          <p:cNvSpPr txBox="1"/>
          <p:nvPr/>
        </p:nvSpPr>
        <p:spPr>
          <a:xfrm>
            <a:off x="2146844" y="5857726"/>
            <a:ext cx="2996782" cy="584775"/>
          </a:xfrm>
          <a:prstGeom prst="rect">
            <a:avLst/>
          </a:prstGeom>
          <a:solidFill>
            <a:schemeClr val="accent2">
              <a:lumMod val="75000"/>
            </a:schemeClr>
          </a:solidFill>
        </p:spPr>
        <p:txBody>
          <a:bodyPr wrap="square">
            <a:spAutoFit/>
          </a:bodyPr>
          <a:lstStyle/>
          <a:p>
            <a:pPr algn="just"/>
            <a:r>
              <a:rPr lang="it-IT" sz="1600" dirty="0">
                <a:solidFill>
                  <a:schemeClr val="bg1"/>
                </a:solidFill>
              </a:rPr>
              <a:t>Le sostituzioni sono disposte immediatamente.</a:t>
            </a:r>
          </a:p>
        </p:txBody>
      </p:sp>
      <p:sp>
        <p:nvSpPr>
          <p:cNvPr id="13" name="CasellaDiTesto 12">
            <a:extLst>
              <a:ext uri="{FF2B5EF4-FFF2-40B4-BE49-F238E27FC236}">
                <a16:creationId xmlns:a16="http://schemas.microsoft.com/office/drawing/2014/main" xmlns="" id="{DCE1B368-2126-4607-BB17-CE963C9CB9BB}"/>
              </a:ext>
            </a:extLst>
          </p:cNvPr>
          <p:cNvSpPr txBox="1"/>
          <p:nvPr/>
        </p:nvSpPr>
        <p:spPr>
          <a:xfrm>
            <a:off x="6179995" y="6027002"/>
            <a:ext cx="5614440" cy="830997"/>
          </a:xfrm>
          <a:prstGeom prst="rect">
            <a:avLst/>
          </a:prstGeom>
          <a:solidFill>
            <a:schemeClr val="accent2">
              <a:lumMod val="75000"/>
            </a:schemeClr>
          </a:solidFill>
        </p:spPr>
        <p:txBody>
          <a:bodyPr wrap="square">
            <a:spAutoFit/>
          </a:bodyPr>
          <a:lstStyle/>
          <a:p>
            <a:pPr algn="just"/>
            <a:r>
              <a:rPr lang="it-IT" sz="1600" dirty="0">
                <a:solidFill>
                  <a:schemeClr val="bg1"/>
                </a:solidFill>
              </a:rPr>
              <a:t>I Presidenti e i commissari nominati in sostituzione di personale impedito a espletare l’incarico rilasciano a loro volta le dichiarazioni di cui al comma 3.</a:t>
            </a:r>
          </a:p>
        </p:txBody>
      </p:sp>
    </p:spTree>
    <p:extLst>
      <p:ext uri="{BB962C8B-B14F-4D97-AF65-F5344CB8AC3E}">
        <p14:creationId xmlns:p14="http://schemas.microsoft.com/office/powerpoint/2010/main" val="3781318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xmlns="" id="{A72236CC-FDD6-4406-B3F9-E2A8FC90E6DC}"/>
              </a:ext>
            </a:extLst>
          </p:cNvPr>
          <p:cNvSpPr>
            <a:spLocks noGrp="1"/>
          </p:cNvSpPr>
          <p:nvPr>
            <p:ph type="title"/>
          </p:nvPr>
        </p:nvSpPr>
        <p:spPr>
          <a:xfrm>
            <a:off x="516835" y="-106016"/>
            <a:ext cx="11383617" cy="1501928"/>
          </a:xfrm>
        </p:spPr>
        <p:txBody>
          <a:bodyPr>
            <a:noAutofit/>
          </a:bodyPr>
          <a:lstStyle/>
          <a:p>
            <a:pPr algn="ctr"/>
            <a:r>
              <a:rPr lang="it-IT" sz="3600" b="0" dirty="0">
                <a:solidFill>
                  <a:srgbClr val="0070C0"/>
                </a:solidFill>
              </a:rPr>
              <a:t>Integrazione alla Commissione </a:t>
            </a:r>
            <a:br>
              <a:rPr lang="it-IT" sz="3600" b="0" dirty="0">
                <a:solidFill>
                  <a:srgbClr val="0070C0"/>
                </a:solidFill>
              </a:rPr>
            </a:br>
            <a:r>
              <a:rPr lang="it-IT" sz="3600" b="0" dirty="0">
                <a:solidFill>
                  <a:srgbClr val="0070C0"/>
                </a:solidFill>
              </a:rPr>
              <a:t>(Esperti, docenti di sostegno, ecc.)</a:t>
            </a:r>
          </a:p>
        </p:txBody>
      </p:sp>
      <p:sp>
        <p:nvSpPr>
          <p:cNvPr id="10" name="Segnaposto testo 9">
            <a:extLst>
              <a:ext uri="{FF2B5EF4-FFF2-40B4-BE49-F238E27FC236}">
                <a16:creationId xmlns:a16="http://schemas.microsoft.com/office/drawing/2014/main" xmlns="" id="{E8C5B0C6-C3B1-47C0-AFEF-0EED4DFE490B}"/>
              </a:ext>
            </a:extLst>
          </p:cNvPr>
          <p:cNvSpPr>
            <a:spLocks noGrp="1"/>
          </p:cNvSpPr>
          <p:nvPr>
            <p:ph type="body" sz="quarter" idx="11"/>
          </p:nvPr>
        </p:nvSpPr>
        <p:spPr>
          <a:xfrm>
            <a:off x="701536" y="2031384"/>
            <a:ext cx="10788927" cy="2795232"/>
          </a:xfrm>
        </p:spPr>
        <p:txBody>
          <a:bodyPr/>
          <a:lstStyle/>
          <a:p>
            <a:pPr algn="just"/>
            <a:r>
              <a:rPr lang="it-IT" sz="2000" spc="100" dirty="0">
                <a:ea typeface="+mj-ea"/>
                <a:cs typeface="+mj-cs"/>
              </a:rPr>
              <a:t>«</a:t>
            </a:r>
            <a:r>
              <a:rPr lang="it-IT" sz="2000" i="1" spc="100" dirty="0">
                <a:ea typeface="+mj-ea"/>
                <a:cs typeface="+mj-cs"/>
              </a:rPr>
              <a:t>Per la predisposizione e lo svolgimento delle prove d’esame, la sottocommissione può avvalersi del supporto dei docenti e degli esperti che hanno seguito lo studente durante l’anno scolastico. Il </a:t>
            </a:r>
            <a:r>
              <a:rPr lang="it-IT" sz="2000" b="1" i="1" spc="100" dirty="0">
                <a:ea typeface="+mj-ea"/>
                <a:cs typeface="+mj-cs"/>
              </a:rPr>
              <a:t>docente di sostegno </a:t>
            </a:r>
            <a:r>
              <a:rPr lang="it-IT" sz="2000" i="1" spc="100" dirty="0">
                <a:ea typeface="+mj-ea"/>
                <a:cs typeface="+mj-cs"/>
              </a:rPr>
              <a:t>e le eventuali altre figure a supporto dello studente con disabilità sono </a:t>
            </a:r>
            <a:r>
              <a:rPr lang="it-IT" sz="2000" i="1" u="sng" spc="100" dirty="0">
                <a:ea typeface="+mj-ea"/>
                <a:cs typeface="+mj-cs"/>
              </a:rPr>
              <a:t>nominati dal presidente della commissione </a:t>
            </a:r>
            <a:r>
              <a:rPr lang="it-IT" sz="2000" i="1" spc="100" dirty="0">
                <a:ea typeface="+mj-ea"/>
                <a:cs typeface="+mj-cs"/>
              </a:rPr>
              <a:t>sulla base delle indicazioni del documento del consiglio di classe, </a:t>
            </a:r>
            <a:r>
              <a:rPr lang="it-IT" sz="2000" i="1" u="sng" spc="100" dirty="0">
                <a:ea typeface="+mj-ea"/>
                <a:cs typeface="+mj-cs"/>
              </a:rPr>
              <a:t>acquisito il parere della sottocommissione</a:t>
            </a:r>
            <a:r>
              <a:rPr lang="it-IT" sz="2000" spc="100" dirty="0">
                <a:ea typeface="+mj-ea"/>
                <a:cs typeface="+mj-cs"/>
              </a:rPr>
              <a:t>» </a:t>
            </a:r>
            <a:r>
              <a:rPr lang="it-IT" sz="2000" b="0" i="1" u="none" strike="noStrike" baseline="0" dirty="0">
                <a:solidFill>
                  <a:srgbClr val="000000"/>
                </a:solidFill>
              </a:rPr>
              <a:t>(</a:t>
            </a:r>
            <a:r>
              <a:rPr lang="it-IT" sz="2000" b="1" dirty="0"/>
              <a:t>O.M. 65/2022, art. 24, c. 4)</a:t>
            </a:r>
            <a:r>
              <a:rPr lang="it-IT" sz="2000" i="1" dirty="0">
                <a:solidFill>
                  <a:srgbClr val="000000"/>
                </a:solidFill>
              </a:rPr>
              <a:t>. </a:t>
            </a:r>
            <a:endParaRPr lang="it-IT" sz="2000" b="0" i="0" u="none" strike="noStrike" baseline="0" dirty="0">
              <a:solidFill>
                <a:srgbClr val="000000"/>
              </a:solidFill>
              <a:latin typeface="Garamond" panose="02020404030301010803" pitchFamily="18" charset="0"/>
            </a:endParaRPr>
          </a:p>
          <a:p>
            <a:pPr algn="just"/>
            <a:r>
              <a:rPr lang="it-IT" sz="2000" spc="100" dirty="0">
                <a:ea typeface="+mj-ea"/>
                <a:cs typeface="+mj-cs"/>
              </a:rPr>
              <a:t>«</a:t>
            </a:r>
            <a:r>
              <a:rPr lang="it-IT" sz="2000" i="1" spc="100" dirty="0">
                <a:ea typeface="+mj-ea"/>
                <a:cs typeface="+mj-cs"/>
              </a:rPr>
              <a:t>Nei </a:t>
            </a:r>
            <a:r>
              <a:rPr lang="it-IT" sz="2000" b="1" i="1" spc="100" dirty="0">
                <a:ea typeface="+mj-ea"/>
                <a:cs typeface="+mj-cs"/>
              </a:rPr>
              <a:t>licei musicali</a:t>
            </a:r>
            <a:r>
              <a:rPr lang="it-IT" sz="2000" i="1" spc="100" dirty="0">
                <a:ea typeface="+mj-ea"/>
                <a:cs typeface="+mj-cs"/>
              </a:rPr>
              <a:t>, per lo svolgimento della seconda parte della prova d’esame (prova di strumento), il candidato si può avvalere di un accompagnamento alla sua performance, qualora la stessa non sia individuale. L’</a:t>
            </a:r>
            <a:r>
              <a:rPr lang="it-IT" sz="2000" i="1" u="sng" spc="100" dirty="0">
                <a:ea typeface="+mj-ea"/>
                <a:cs typeface="+mj-cs"/>
              </a:rPr>
              <a:t>accompagnamento strumentale </a:t>
            </a:r>
            <a:r>
              <a:rPr lang="it-IT" sz="2000" i="1" spc="100" dirty="0">
                <a:ea typeface="+mj-ea"/>
                <a:cs typeface="+mj-cs"/>
              </a:rPr>
              <a:t>alla prova può essere effettuato </a:t>
            </a:r>
            <a:r>
              <a:rPr lang="it-IT" sz="2000" i="1" u="sng" spc="100" dirty="0">
                <a:ea typeface="+mj-ea"/>
                <a:cs typeface="+mj-cs"/>
              </a:rPr>
              <a:t>solo ed esclusivamente da personale docente in servizio nel liceo musicale e indicato nel documento del consiglio di classe</a:t>
            </a:r>
            <a:r>
              <a:rPr lang="it-IT" sz="2000" spc="100" dirty="0">
                <a:ea typeface="+mj-ea"/>
                <a:cs typeface="+mj-cs"/>
              </a:rPr>
              <a:t>» </a:t>
            </a:r>
            <a:r>
              <a:rPr lang="it-IT" sz="2000" b="0" i="1" u="none" strike="noStrike" baseline="0" dirty="0">
                <a:solidFill>
                  <a:srgbClr val="000000"/>
                </a:solidFill>
              </a:rPr>
              <a:t>(</a:t>
            </a:r>
            <a:r>
              <a:rPr lang="it-IT" sz="2000" b="1" dirty="0"/>
              <a:t>O.M. 65/2022, art. 20, c. 9)</a:t>
            </a:r>
            <a:r>
              <a:rPr lang="it-IT" sz="2000" i="1" dirty="0">
                <a:solidFill>
                  <a:srgbClr val="000000"/>
                </a:solidFill>
              </a:rPr>
              <a:t>. </a:t>
            </a:r>
            <a:endParaRPr lang="it-IT" sz="2000" spc="100" dirty="0">
              <a:ea typeface="+mj-ea"/>
              <a:cs typeface="+mj-cs"/>
            </a:endParaRPr>
          </a:p>
          <a:p>
            <a:pPr algn="just"/>
            <a:r>
              <a:rPr lang="it-IT" sz="2000" b="1" spc="100" dirty="0">
                <a:ea typeface="+mj-ea"/>
                <a:cs typeface="+mj-cs"/>
              </a:rPr>
              <a:t>Non</a:t>
            </a:r>
            <a:r>
              <a:rPr lang="it-IT" sz="2000" spc="100" dirty="0">
                <a:ea typeface="+mj-ea"/>
                <a:cs typeface="+mj-cs"/>
              </a:rPr>
              <a:t> è prevista la nomina di un commissario specifico per </a:t>
            </a:r>
            <a:r>
              <a:rPr lang="it-IT" sz="2000" b="1" spc="100" dirty="0">
                <a:ea typeface="+mj-ea"/>
                <a:cs typeface="+mj-cs"/>
              </a:rPr>
              <a:t>Educazione civica </a:t>
            </a:r>
            <a:r>
              <a:rPr lang="it-IT" sz="2000" spc="100" dirty="0">
                <a:ea typeface="+mj-ea"/>
                <a:cs typeface="+mj-cs"/>
              </a:rPr>
              <a:t>al colloquio </a:t>
            </a:r>
            <a:r>
              <a:rPr lang="it-IT" sz="2000" b="0" i="1" u="none" strike="noStrike" baseline="0" dirty="0">
                <a:solidFill>
                  <a:srgbClr val="000000"/>
                </a:solidFill>
              </a:rPr>
              <a:t>(</a:t>
            </a:r>
            <a:r>
              <a:rPr lang="it-IT" sz="2000" b="1" dirty="0"/>
              <a:t>O.M. 65/2022, art. 22, c. 2, lettera c)</a:t>
            </a:r>
            <a:r>
              <a:rPr lang="it-IT" sz="2000" spc="100" dirty="0">
                <a:ea typeface="+mj-ea"/>
                <a:cs typeface="+mj-cs"/>
              </a:rPr>
              <a:t>.</a:t>
            </a:r>
          </a:p>
          <a:p>
            <a:pPr algn="just"/>
            <a:endParaRPr lang="it-IT" sz="1800" spc="100" dirty="0">
              <a:ea typeface="+mj-ea"/>
              <a:cs typeface="+mj-cs"/>
            </a:endParaRPr>
          </a:p>
          <a:p>
            <a:endParaRPr lang="it-IT" dirty="0"/>
          </a:p>
        </p:txBody>
      </p:sp>
      <p:sp>
        <p:nvSpPr>
          <p:cNvPr id="4" name="Segnaposto numero diapositiva 8">
            <a:extLst>
              <a:ext uri="{FF2B5EF4-FFF2-40B4-BE49-F238E27FC236}">
                <a16:creationId xmlns:a16="http://schemas.microsoft.com/office/drawing/2014/main" xmlns="" id="{6C81979C-2A60-4BDE-B93E-A980CEE5E39A}"/>
              </a:ext>
            </a:extLst>
          </p:cNvPr>
          <p:cNvSpPr>
            <a:spLocks noGrp="1"/>
          </p:cNvSpPr>
          <p:nvPr>
            <p:ph type="sldNum" sz="quarter" idx="16"/>
          </p:nvPr>
        </p:nvSpPr>
        <p:spPr>
          <a:xfrm>
            <a:off x="1021424" y="6486363"/>
            <a:ext cx="523240" cy="247651"/>
          </a:xfrm>
        </p:spPr>
        <p:txBody>
          <a:bodyPr/>
          <a:lstStyle/>
          <a:p>
            <a:pPr rtl="0"/>
            <a:fld id="{294A09A9-5501-47C1-A89A-A340965A2BE2}" type="slidenum">
              <a:rPr lang="it-IT" noProof="0" smtClean="0"/>
              <a:pPr rtl="0"/>
              <a:t>45</a:t>
            </a:fld>
            <a:endParaRPr lang="it-IT" noProof="0" dirty="0"/>
          </a:p>
        </p:txBody>
      </p:sp>
    </p:spTree>
    <p:extLst>
      <p:ext uri="{BB962C8B-B14F-4D97-AF65-F5344CB8AC3E}">
        <p14:creationId xmlns:p14="http://schemas.microsoft.com/office/powerpoint/2010/main" val="3546866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78ACCD7-50B6-41D4-A7C0-9ADBDCE7E81B}"/>
              </a:ext>
            </a:extLst>
          </p:cNvPr>
          <p:cNvSpPr>
            <a:spLocks noGrp="1"/>
          </p:cNvSpPr>
          <p:nvPr>
            <p:ph type="title"/>
          </p:nvPr>
        </p:nvSpPr>
        <p:spPr>
          <a:xfrm>
            <a:off x="636932" y="390699"/>
            <a:ext cx="10918135" cy="610863"/>
          </a:xfrm>
        </p:spPr>
        <p:txBody>
          <a:bodyPr>
            <a:normAutofit fontScale="90000"/>
          </a:bodyPr>
          <a:lstStyle/>
          <a:p>
            <a:r>
              <a:rPr lang="it-IT" b="0" dirty="0">
                <a:solidFill>
                  <a:srgbClr val="0070C0"/>
                </a:solidFill>
              </a:rPr>
              <a:t>Correzioni delle prove scritte e verbalizzazione</a:t>
            </a:r>
          </a:p>
        </p:txBody>
      </p:sp>
      <p:sp>
        <p:nvSpPr>
          <p:cNvPr id="3" name="Segnaposto testo 2">
            <a:extLst>
              <a:ext uri="{FF2B5EF4-FFF2-40B4-BE49-F238E27FC236}">
                <a16:creationId xmlns:a16="http://schemas.microsoft.com/office/drawing/2014/main" xmlns="" id="{D37AD7D9-4461-428C-AAE9-5FCA9CAA8BB1}"/>
              </a:ext>
            </a:extLst>
          </p:cNvPr>
          <p:cNvSpPr>
            <a:spLocks noGrp="1"/>
          </p:cNvSpPr>
          <p:nvPr>
            <p:ph type="body" idx="1"/>
          </p:nvPr>
        </p:nvSpPr>
        <p:spPr>
          <a:xfrm>
            <a:off x="1002123" y="1511536"/>
            <a:ext cx="4827178" cy="404216"/>
          </a:xfrm>
        </p:spPr>
        <p:txBody>
          <a:bodyPr>
            <a:normAutofit/>
          </a:bodyPr>
          <a:lstStyle/>
          <a:p>
            <a:r>
              <a:rPr lang="it-IT" sz="2000" dirty="0"/>
              <a:t>Quando iniziano le correzioni</a:t>
            </a:r>
          </a:p>
        </p:txBody>
      </p:sp>
      <p:sp>
        <p:nvSpPr>
          <p:cNvPr id="4" name="Segnaposto testo 3">
            <a:extLst>
              <a:ext uri="{FF2B5EF4-FFF2-40B4-BE49-F238E27FC236}">
                <a16:creationId xmlns:a16="http://schemas.microsoft.com/office/drawing/2014/main" xmlns="" id="{06638E90-943A-4776-B88E-1BB267600DFF}"/>
              </a:ext>
            </a:extLst>
          </p:cNvPr>
          <p:cNvSpPr>
            <a:spLocks noGrp="1"/>
          </p:cNvSpPr>
          <p:nvPr>
            <p:ph type="body" idx="10"/>
          </p:nvPr>
        </p:nvSpPr>
        <p:spPr>
          <a:xfrm>
            <a:off x="6003235" y="1304889"/>
            <a:ext cx="5989981" cy="610863"/>
          </a:xfrm>
        </p:spPr>
        <p:txBody>
          <a:bodyPr>
            <a:normAutofit/>
          </a:bodyPr>
          <a:lstStyle/>
          <a:p>
            <a:pPr algn="just"/>
            <a:r>
              <a:rPr lang="it-IT" sz="2000" dirty="0"/>
              <a:t>Verbali </a:t>
            </a:r>
            <a:r>
              <a:rPr lang="it-IT" sz="2000" dirty="0">
                <a:latin typeface="+mn-lt"/>
              </a:rPr>
              <a:t>(</a:t>
            </a:r>
            <a:r>
              <a:rPr lang="it-IT" sz="2000" u="sng" dirty="0">
                <a:latin typeface="+mn-lt"/>
              </a:rPr>
              <a:t>da redigere e sottoscrivere al termine di ogni giornata di lavoro della sottocommissione</a:t>
            </a:r>
            <a:r>
              <a:rPr lang="it-IT" sz="2000" dirty="0">
                <a:latin typeface="+mn-lt"/>
              </a:rPr>
              <a:t>)</a:t>
            </a:r>
          </a:p>
        </p:txBody>
      </p:sp>
      <p:sp>
        <p:nvSpPr>
          <p:cNvPr id="5" name="Segnaposto contenuto 4">
            <a:extLst>
              <a:ext uri="{FF2B5EF4-FFF2-40B4-BE49-F238E27FC236}">
                <a16:creationId xmlns:a16="http://schemas.microsoft.com/office/drawing/2014/main" xmlns="" id="{4EE5B754-9E60-42C5-AD49-944D6DE90848}"/>
              </a:ext>
            </a:extLst>
          </p:cNvPr>
          <p:cNvSpPr>
            <a:spLocks noGrp="1"/>
          </p:cNvSpPr>
          <p:nvPr>
            <p:ph sz="half" idx="2"/>
          </p:nvPr>
        </p:nvSpPr>
        <p:spPr>
          <a:xfrm>
            <a:off x="818249" y="2445374"/>
            <a:ext cx="4827178" cy="1942138"/>
          </a:xfrm>
        </p:spPr>
        <p:txBody>
          <a:bodyPr>
            <a:normAutofit lnSpcReduction="10000"/>
          </a:bodyPr>
          <a:lstStyle/>
          <a:p>
            <a:pPr marL="0" indent="0" algn="just">
              <a:buNone/>
            </a:pPr>
            <a:r>
              <a:rPr lang="it-IT" sz="2000" b="0" i="1" u="none" strike="noStrike" baseline="0" dirty="0">
                <a:solidFill>
                  <a:srgbClr val="000000"/>
                </a:solidFill>
              </a:rPr>
              <a:t>«La sottocommissione è tenuta a iniziare la correzione e valutazione delle prove scritte </a:t>
            </a:r>
            <a:r>
              <a:rPr lang="it-IT" sz="2000" b="0" i="1" u="sng" strike="noStrike" baseline="0" dirty="0">
                <a:solidFill>
                  <a:srgbClr val="000000"/>
                </a:solidFill>
              </a:rPr>
              <a:t>al termine della seconda prova scritta</a:t>
            </a:r>
            <a:r>
              <a:rPr lang="it-IT" sz="2000" b="0" i="1" u="none" strike="noStrike" baseline="0" dirty="0">
                <a:solidFill>
                  <a:srgbClr val="000000"/>
                </a:solidFill>
              </a:rPr>
              <a:t>, dedicando un numero di giorni congruo rispetto al numero dei candidati da esaminare</a:t>
            </a:r>
            <a:r>
              <a:rPr lang="it-IT" sz="2000" b="0" i="0" u="none" strike="noStrike" baseline="0" dirty="0">
                <a:solidFill>
                  <a:srgbClr val="000000"/>
                </a:solidFill>
              </a:rPr>
              <a:t>» </a:t>
            </a:r>
            <a:r>
              <a:rPr lang="it-IT" sz="2000" b="0" i="1" u="none" strike="noStrike" baseline="0" dirty="0">
                <a:solidFill>
                  <a:srgbClr val="000000"/>
                </a:solidFill>
              </a:rPr>
              <a:t>(</a:t>
            </a:r>
            <a:r>
              <a:rPr lang="it-IT" sz="2000" b="1" dirty="0"/>
              <a:t>O.M. 65/2022, art. 21, c. 1)</a:t>
            </a:r>
            <a:r>
              <a:rPr lang="it-IT" sz="2000" b="0" i="0" u="none" strike="noStrike" baseline="0" dirty="0">
                <a:solidFill>
                  <a:srgbClr val="000000"/>
                </a:solidFill>
              </a:rPr>
              <a:t>. </a:t>
            </a:r>
          </a:p>
          <a:p>
            <a:pPr marL="0" indent="0">
              <a:buNone/>
            </a:pPr>
            <a:endParaRPr lang="it-IT" sz="1800" b="0" i="0" u="none" strike="noStrike" baseline="0" dirty="0">
              <a:solidFill>
                <a:srgbClr val="000000"/>
              </a:solidFill>
              <a:latin typeface="Garamond" panose="02020404030301010803" pitchFamily="18" charset="0"/>
            </a:endParaRPr>
          </a:p>
          <a:p>
            <a:endParaRPr lang="it-IT" dirty="0"/>
          </a:p>
        </p:txBody>
      </p:sp>
      <p:sp>
        <p:nvSpPr>
          <p:cNvPr id="6" name="Segnaposto contenuto 5">
            <a:extLst>
              <a:ext uri="{FF2B5EF4-FFF2-40B4-BE49-F238E27FC236}">
                <a16:creationId xmlns:a16="http://schemas.microsoft.com/office/drawing/2014/main" xmlns="" id="{94FF658D-43CE-4F43-A587-E951B384DB70}"/>
              </a:ext>
            </a:extLst>
          </p:cNvPr>
          <p:cNvSpPr>
            <a:spLocks noGrp="1"/>
          </p:cNvSpPr>
          <p:nvPr>
            <p:ph sz="half" idx="13"/>
          </p:nvPr>
        </p:nvSpPr>
        <p:spPr>
          <a:xfrm>
            <a:off x="6096001" y="2219079"/>
            <a:ext cx="5711686" cy="4360792"/>
          </a:xfrm>
        </p:spPr>
        <p:txBody>
          <a:bodyPr>
            <a:normAutofit fontScale="92500" lnSpcReduction="20000"/>
          </a:bodyPr>
          <a:lstStyle/>
          <a:p>
            <a:pPr marL="0" indent="0" algn="just">
              <a:buNone/>
            </a:pPr>
            <a:r>
              <a:rPr lang="it-IT" sz="2000" b="0" i="1" u="none" strike="noStrike" baseline="0" dirty="0">
                <a:solidFill>
                  <a:srgbClr val="000000"/>
                </a:solidFill>
              </a:rPr>
              <a:t>«</a:t>
            </a:r>
            <a:r>
              <a:rPr lang="it-IT" sz="2200" b="0" i="1" u="none" strike="noStrike" baseline="0" dirty="0">
                <a:solidFill>
                  <a:srgbClr val="000000"/>
                </a:solidFill>
              </a:rPr>
              <a:t>La sottocommissione verbalizza le attività che caratterizzano lo svolgimento dell’esame, nonché l’andamento e le risultanze delle operazioni di esame riferite a ciascun candidato. </a:t>
            </a:r>
          </a:p>
          <a:p>
            <a:pPr marL="0" indent="0" algn="just">
              <a:buNone/>
            </a:pPr>
            <a:r>
              <a:rPr lang="it-IT" sz="2200" b="0" i="1" u="none" strike="noStrike" baseline="0" dirty="0">
                <a:solidFill>
                  <a:srgbClr val="000000"/>
                </a:solidFill>
              </a:rPr>
              <a:t>La verbalizzazione descrive le attività della sottocommissione in maniera sintetica e fedele, chiarendo le ragioni per le quali si perviene alle decisioni assunte, in modo che il lavoro di ciascuna sottocommissione risulti trasparente in tutte le sue fasi e che le deliberazioni adottate siano congruamente motivate» (</a:t>
            </a:r>
            <a:r>
              <a:rPr lang="it-IT" sz="2200" b="1" dirty="0"/>
              <a:t>O.M. 65/2022, art. 27, c. 1, 2)</a:t>
            </a:r>
            <a:r>
              <a:rPr lang="it-IT" sz="2200" b="0" i="1" u="none" strike="noStrike" baseline="0" dirty="0">
                <a:solidFill>
                  <a:srgbClr val="000000"/>
                </a:solidFill>
              </a:rPr>
              <a:t>. </a:t>
            </a:r>
          </a:p>
          <a:p>
            <a:pPr marL="0" indent="0" algn="just">
              <a:buNone/>
            </a:pPr>
            <a:r>
              <a:rPr lang="it-IT" sz="2200" i="1" dirty="0">
                <a:solidFill>
                  <a:srgbClr val="000000"/>
                </a:solidFill>
              </a:rPr>
              <a:t>«Nell’ambito della verbalizzazione di cui all’articolo 27 è altresì riportato l’eventuale svolgimento di una o più riunioni o esami in modalità telematica» </a:t>
            </a:r>
            <a:r>
              <a:rPr lang="it-IT" sz="2200" b="0" i="1" u="none" strike="noStrike" baseline="0" dirty="0">
                <a:solidFill>
                  <a:srgbClr val="000000"/>
                </a:solidFill>
              </a:rPr>
              <a:t>(</a:t>
            </a:r>
            <a:r>
              <a:rPr lang="it-IT" sz="2200" b="1" dirty="0"/>
              <a:t>O.M. 65/2022, art. 30, c. 2)</a:t>
            </a:r>
            <a:r>
              <a:rPr lang="it-IT" sz="2200" i="1" dirty="0">
                <a:solidFill>
                  <a:srgbClr val="000000"/>
                </a:solidFill>
              </a:rPr>
              <a:t>. </a:t>
            </a:r>
          </a:p>
        </p:txBody>
      </p:sp>
      <p:sp>
        <p:nvSpPr>
          <p:cNvPr id="9" name="Segnaposto numero diapositiva 8">
            <a:extLst>
              <a:ext uri="{FF2B5EF4-FFF2-40B4-BE49-F238E27FC236}">
                <a16:creationId xmlns:a16="http://schemas.microsoft.com/office/drawing/2014/main" xmlns="" id="{E502A835-2ADC-46B1-995E-7942254CCA51}"/>
              </a:ext>
            </a:extLst>
          </p:cNvPr>
          <p:cNvSpPr>
            <a:spLocks noGrp="1"/>
          </p:cNvSpPr>
          <p:nvPr>
            <p:ph type="sldNum" sz="quarter" idx="16"/>
          </p:nvPr>
        </p:nvSpPr>
        <p:spPr>
          <a:xfrm>
            <a:off x="818249" y="6332220"/>
            <a:ext cx="523240" cy="247651"/>
          </a:xfrm>
        </p:spPr>
        <p:txBody>
          <a:bodyPr/>
          <a:lstStyle/>
          <a:p>
            <a:pPr rtl="0"/>
            <a:fld id="{294A09A9-5501-47C1-A89A-A340965A2BE2}" type="slidenum">
              <a:rPr lang="it-IT" noProof="0" smtClean="0"/>
              <a:pPr rtl="0"/>
              <a:t>46</a:t>
            </a:fld>
            <a:endParaRPr lang="it-IT" noProof="0" dirty="0"/>
          </a:p>
        </p:txBody>
      </p:sp>
    </p:spTree>
    <p:extLst>
      <p:ext uri="{BB962C8B-B14F-4D97-AF65-F5344CB8AC3E}">
        <p14:creationId xmlns:p14="http://schemas.microsoft.com/office/powerpoint/2010/main" val="2743763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53D8771-DAA0-481A-92BB-B801280B2FC4}"/>
              </a:ext>
            </a:extLst>
          </p:cNvPr>
          <p:cNvSpPr>
            <a:spLocks noGrp="1"/>
          </p:cNvSpPr>
          <p:nvPr>
            <p:ph type="title"/>
          </p:nvPr>
        </p:nvSpPr>
        <p:spPr>
          <a:xfrm>
            <a:off x="971550" y="894653"/>
            <a:ext cx="4941477" cy="610863"/>
          </a:xfrm>
        </p:spPr>
        <p:txBody>
          <a:bodyPr>
            <a:normAutofit fontScale="90000"/>
          </a:bodyPr>
          <a:lstStyle/>
          <a:p>
            <a:r>
              <a:rPr lang="it-IT" b="0" dirty="0">
                <a:solidFill>
                  <a:srgbClr val="0070C0"/>
                </a:solidFill>
              </a:rPr>
              <a:t>COMMISSIONE WEB</a:t>
            </a:r>
          </a:p>
        </p:txBody>
      </p:sp>
      <p:sp>
        <p:nvSpPr>
          <p:cNvPr id="9" name="Segnaposto numero diapositiva 8">
            <a:extLst>
              <a:ext uri="{FF2B5EF4-FFF2-40B4-BE49-F238E27FC236}">
                <a16:creationId xmlns:a16="http://schemas.microsoft.com/office/drawing/2014/main" xmlns="" id="{4E9A9B8F-AFE1-4603-ADF1-F68FCFA835C2}"/>
              </a:ext>
            </a:extLst>
          </p:cNvPr>
          <p:cNvSpPr>
            <a:spLocks noGrp="1"/>
          </p:cNvSpPr>
          <p:nvPr>
            <p:ph type="sldNum" sz="quarter" idx="16"/>
          </p:nvPr>
        </p:nvSpPr>
        <p:spPr>
          <a:xfrm>
            <a:off x="819946" y="6304952"/>
            <a:ext cx="523240" cy="247651"/>
          </a:xfrm>
        </p:spPr>
        <p:txBody>
          <a:bodyPr/>
          <a:lstStyle/>
          <a:p>
            <a:pPr rtl="0"/>
            <a:fld id="{294A09A9-5501-47C1-A89A-A340965A2BE2}" type="slidenum">
              <a:rPr lang="it-IT" noProof="0" smtClean="0"/>
              <a:pPr rtl="0"/>
              <a:t>47</a:t>
            </a:fld>
            <a:endParaRPr lang="it-IT" noProof="0" dirty="0"/>
          </a:p>
        </p:txBody>
      </p:sp>
      <p:sp>
        <p:nvSpPr>
          <p:cNvPr id="5" name="Segnaposto testo 4">
            <a:extLst>
              <a:ext uri="{FF2B5EF4-FFF2-40B4-BE49-F238E27FC236}">
                <a16:creationId xmlns:a16="http://schemas.microsoft.com/office/drawing/2014/main" xmlns="" id="{79A6443E-8C9E-4CB3-92B3-BC06A7634D7E}"/>
              </a:ext>
            </a:extLst>
          </p:cNvPr>
          <p:cNvSpPr>
            <a:spLocks noGrp="1"/>
          </p:cNvSpPr>
          <p:nvPr>
            <p:ph type="body" idx="1"/>
          </p:nvPr>
        </p:nvSpPr>
        <p:spPr>
          <a:xfrm>
            <a:off x="1174995" y="2212661"/>
            <a:ext cx="4738032" cy="404216"/>
          </a:xfrm>
        </p:spPr>
        <p:txBody>
          <a:bodyPr>
            <a:normAutofit/>
          </a:bodyPr>
          <a:lstStyle/>
          <a:p>
            <a:r>
              <a:rPr lang="it-IT" sz="2400" b="1" dirty="0"/>
              <a:t>Spazio dedicato sul sito del M.I.</a:t>
            </a:r>
          </a:p>
        </p:txBody>
      </p:sp>
      <p:sp>
        <p:nvSpPr>
          <p:cNvPr id="12" name="CasellaDiTesto 11">
            <a:extLst>
              <a:ext uri="{FF2B5EF4-FFF2-40B4-BE49-F238E27FC236}">
                <a16:creationId xmlns:a16="http://schemas.microsoft.com/office/drawing/2014/main" xmlns="" id="{0755552C-450E-485E-9F78-9CDBF53C6340}"/>
              </a:ext>
            </a:extLst>
          </p:cNvPr>
          <p:cNvSpPr txBox="1"/>
          <p:nvPr/>
        </p:nvSpPr>
        <p:spPr>
          <a:xfrm>
            <a:off x="6407570" y="2616877"/>
            <a:ext cx="5605670" cy="3016210"/>
          </a:xfrm>
          <a:prstGeom prst="rect">
            <a:avLst/>
          </a:prstGeom>
          <a:noFill/>
        </p:spPr>
        <p:txBody>
          <a:bodyPr wrap="square">
            <a:spAutoFit/>
          </a:bodyPr>
          <a:lstStyle/>
          <a:p>
            <a:r>
              <a:rPr lang="it-IT" sz="2000" b="1" dirty="0">
                <a:solidFill>
                  <a:schemeClr val="tx2"/>
                </a:solidFill>
                <a:latin typeface="+mj-lt"/>
              </a:rPr>
              <a:t>Guida all’utilizzo:</a:t>
            </a:r>
          </a:p>
          <a:p>
            <a:r>
              <a:rPr lang="it-IT" sz="1400" dirty="0">
                <a:solidFill>
                  <a:schemeClr val="tx2"/>
                </a:solidFill>
                <a:latin typeface="+mj-lt"/>
                <a:hlinkClick r:id="rId2"/>
              </a:rPr>
              <a:t>https://www.istruzione.it/esami-di-stato/commissione-web.html</a:t>
            </a:r>
            <a:endParaRPr lang="it-IT" sz="1400" dirty="0">
              <a:solidFill>
                <a:schemeClr val="tx2"/>
              </a:solidFill>
              <a:latin typeface="+mj-lt"/>
            </a:endParaRPr>
          </a:p>
          <a:p>
            <a:endParaRPr lang="it-IT" sz="1400" dirty="0">
              <a:solidFill>
                <a:schemeClr val="tx2"/>
              </a:solidFill>
              <a:latin typeface="+mj-lt"/>
            </a:endParaRPr>
          </a:p>
          <a:p>
            <a:endParaRPr lang="it-IT" sz="1400" dirty="0">
              <a:solidFill>
                <a:schemeClr val="tx2"/>
              </a:solidFill>
              <a:latin typeface="+mj-lt"/>
            </a:endParaRPr>
          </a:p>
          <a:p>
            <a:endParaRPr lang="it-IT" sz="1400" dirty="0">
              <a:solidFill>
                <a:schemeClr val="tx2"/>
              </a:solidFill>
              <a:latin typeface="+mj-lt"/>
            </a:endParaRPr>
          </a:p>
          <a:p>
            <a:pPr algn="just"/>
            <a:r>
              <a:rPr lang="it-IT" sz="2000" dirty="0">
                <a:solidFill>
                  <a:schemeClr val="bg1"/>
                </a:solidFill>
              </a:rPr>
              <a:t>Se un Presidente o un Commissario di Commissione ha bisogno di assistenza, all’interno dell’applicazione sarà disponibile un’area per il supporto e l’assistenza tecnica.</a:t>
            </a:r>
          </a:p>
          <a:p>
            <a:endParaRPr lang="it-IT" sz="1400" dirty="0">
              <a:solidFill>
                <a:schemeClr val="tx2"/>
              </a:solidFill>
              <a:latin typeface="+mj-lt"/>
            </a:endParaRPr>
          </a:p>
          <a:p>
            <a:pPr algn="just"/>
            <a:endParaRPr lang="it-IT" sz="2000" b="1" dirty="0">
              <a:solidFill>
                <a:schemeClr val="tx2"/>
              </a:solidFill>
              <a:latin typeface="+mj-lt"/>
            </a:endParaRPr>
          </a:p>
        </p:txBody>
      </p:sp>
      <p:sp>
        <p:nvSpPr>
          <p:cNvPr id="28" name="Segnaposto contenuto 27">
            <a:extLst>
              <a:ext uri="{FF2B5EF4-FFF2-40B4-BE49-F238E27FC236}">
                <a16:creationId xmlns:a16="http://schemas.microsoft.com/office/drawing/2014/main" xmlns="" id="{028984ED-99BD-473B-B0EA-86BE996F8F76}"/>
              </a:ext>
            </a:extLst>
          </p:cNvPr>
          <p:cNvSpPr>
            <a:spLocks noGrp="1"/>
          </p:cNvSpPr>
          <p:nvPr>
            <p:ph sz="half" idx="2"/>
          </p:nvPr>
        </p:nvSpPr>
        <p:spPr/>
        <p:txBody>
          <a:bodyPr/>
          <a:lstStyle/>
          <a:p>
            <a:endParaRPr lang="it-IT"/>
          </a:p>
        </p:txBody>
      </p:sp>
      <p:pic>
        <p:nvPicPr>
          <p:cNvPr id="34" name="Immagine 33">
            <a:extLst>
              <a:ext uri="{FF2B5EF4-FFF2-40B4-BE49-F238E27FC236}">
                <a16:creationId xmlns:a16="http://schemas.microsoft.com/office/drawing/2014/main" xmlns="" id="{8EAC56E7-F403-4368-ADA6-FFEE95B41E3D}"/>
              </a:ext>
            </a:extLst>
          </p:cNvPr>
          <p:cNvPicPr>
            <a:picLocks noChangeAspect="1"/>
          </p:cNvPicPr>
          <p:nvPr/>
        </p:nvPicPr>
        <p:blipFill>
          <a:blip r:embed="rId3"/>
          <a:stretch>
            <a:fillRect/>
          </a:stretch>
        </p:blipFill>
        <p:spPr>
          <a:xfrm>
            <a:off x="178760" y="2715990"/>
            <a:ext cx="6190654" cy="2601077"/>
          </a:xfrm>
          <a:prstGeom prst="rect">
            <a:avLst/>
          </a:prstGeom>
        </p:spPr>
      </p:pic>
    </p:spTree>
    <p:extLst>
      <p:ext uri="{BB962C8B-B14F-4D97-AF65-F5344CB8AC3E}">
        <p14:creationId xmlns:p14="http://schemas.microsoft.com/office/powerpoint/2010/main" val="135214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asellaDiTesto 34"/>
          <p:cNvSpPr txBox="1"/>
          <p:nvPr/>
        </p:nvSpPr>
        <p:spPr>
          <a:xfrm>
            <a:off x="609918" y="262159"/>
            <a:ext cx="10980420" cy="684843"/>
          </a:xfrm>
          <a:prstGeom prst="rect">
            <a:avLst/>
          </a:prstGeom>
          <a:noFill/>
        </p:spPr>
        <p:txBody>
          <a:bodyPr wrap="square" lIns="54610" tIns="54610" rIns="54610" bIns="54610" rtlCol="0" anchor="ctr">
            <a:noAutofit/>
          </a:bodyPr>
          <a:lstStyle/>
          <a:p>
            <a:pPr>
              <a:spcAft>
                <a:spcPts val="600"/>
              </a:spcAft>
            </a:pPr>
            <a:r>
              <a:rPr lang="it-IT" sz="2400" b="1" dirty="0">
                <a:solidFill>
                  <a:schemeClr val="tx2"/>
                </a:solidFill>
              </a:rPr>
              <a:t>Verbali (gestione locale o gestione integrata con FEA) </a:t>
            </a:r>
          </a:p>
        </p:txBody>
      </p:sp>
      <p:pic>
        <p:nvPicPr>
          <p:cNvPr id="3" name="Immagine 2">
            <a:extLst>
              <a:ext uri="{FF2B5EF4-FFF2-40B4-BE49-F238E27FC236}">
                <a16:creationId xmlns:a16="http://schemas.microsoft.com/office/drawing/2014/main" xmlns="" id="{89603921-DA20-4CF5-A506-2D73A140D9DB}"/>
              </a:ext>
            </a:extLst>
          </p:cNvPr>
          <p:cNvPicPr>
            <a:picLocks noChangeAspect="1"/>
          </p:cNvPicPr>
          <p:nvPr/>
        </p:nvPicPr>
        <p:blipFill>
          <a:blip r:embed="rId2"/>
          <a:stretch>
            <a:fillRect/>
          </a:stretch>
        </p:blipFill>
        <p:spPr>
          <a:xfrm>
            <a:off x="175243" y="947002"/>
            <a:ext cx="10813055" cy="5298815"/>
          </a:xfrm>
          <a:prstGeom prst="rect">
            <a:avLst/>
          </a:prstGeom>
        </p:spPr>
      </p:pic>
      <p:sp>
        <p:nvSpPr>
          <p:cNvPr id="9" name="CasellaDiTesto 8">
            <a:extLst>
              <a:ext uri="{FF2B5EF4-FFF2-40B4-BE49-F238E27FC236}">
                <a16:creationId xmlns:a16="http://schemas.microsoft.com/office/drawing/2014/main" xmlns="" id="{271D1C97-D6B7-4688-B03B-59FC666FA021}"/>
              </a:ext>
            </a:extLst>
          </p:cNvPr>
          <p:cNvSpPr txBox="1"/>
          <p:nvPr/>
        </p:nvSpPr>
        <p:spPr>
          <a:xfrm>
            <a:off x="4314098" y="6245817"/>
            <a:ext cx="7702659" cy="400110"/>
          </a:xfrm>
          <a:prstGeom prst="rect">
            <a:avLst/>
          </a:prstGeom>
          <a:noFill/>
        </p:spPr>
        <p:txBody>
          <a:bodyPr wrap="square" rtlCol="0">
            <a:spAutoFit/>
          </a:bodyPr>
          <a:lstStyle/>
          <a:p>
            <a:r>
              <a:rPr lang="it-IT" sz="1000" dirty="0">
                <a:solidFill>
                  <a:schemeClr val="bg1"/>
                </a:solidFill>
              </a:rPr>
              <a:t>Fonte. : Esami di Stato 2022 «Utilizzo dell’applicativo Commissione Web» - 7 Giugno 2022</a:t>
            </a:r>
          </a:p>
          <a:p>
            <a:r>
              <a:rPr lang="it-IT" sz="1000" dirty="0">
                <a:solidFill>
                  <a:schemeClr val="bg1"/>
                </a:solidFill>
              </a:rPr>
              <a:t>Ministero dell’Istruzione Direzione Generale per i sistemi informativi e la statistica - Direttore Generale Ing. Davide D’Amico</a:t>
            </a:r>
          </a:p>
        </p:txBody>
      </p:sp>
      <p:sp>
        <p:nvSpPr>
          <p:cNvPr id="17" name="Segnaposto numero diapositiva 8">
            <a:extLst>
              <a:ext uri="{FF2B5EF4-FFF2-40B4-BE49-F238E27FC236}">
                <a16:creationId xmlns:a16="http://schemas.microsoft.com/office/drawing/2014/main" xmlns="" id="{C09CA016-5B53-4EB1-BE90-BF7A80962109}"/>
              </a:ext>
            </a:extLst>
          </p:cNvPr>
          <p:cNvSpPr txBox="1">
            <a:spLocks/>
          </p:cNvSpPr>
          <p:nvPr/>
        </p:nvSpPr>
        <p:spPr>
          <a:xfrm>
            <a:off x="819946" y="6304952"/>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100" dirty="0">
                <a:solidFill>
                  <a:schemeClr val="bg1"/>
                </a:solidFill>
              </a:rPr>
              <a:t>49</a:t>
            </a:r>
          </a:p>
        </p:txBody>
      </p:sp>
    </p:spTree>
    <p:extLst>
      <p:ext uri="{BB962C8B-B14F-4D97-AF65-F5344CB8AC3E}">
        <p14:creationId xmlns:p14="http://schemas.microsoft.com/office/powerpoint/2010/main" val="1274766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asellaDiTesto 34"/>
          <p:cNvSpPr txBox="1"/>
          <p:nvPr/>
        </p:nvSpPr>
        <p:spPr>
          <a:xfrm>
            <a:off x="221378" y="290452"/>
            <a:ext cx="10980420" cy="684843"/>
          </a:xfrm>
          <a:prstGeom prst="rect">
            <a:avLst/>
          </a:prstGeom>
          <a:noFill/>
        </p:spPr>
        <p:txBody>
          <a:bodyPr wrap="square" lIns="54610" tIns="54610" rIns="54610" bIns="54610" rtlCol="0" anchor="ctr">
            <a:noAutofit/>
          </a:bodyPr>
          <a:lstStyle/>
          <a:p>
            <a:pPr>
              <a:spcAft>
                <a:spcPts val="600"/>
              </a:spcAft>
            </a:pPr>
            <a:r>
              <a:rPr lang="it-IT" sz="2400" b="1" dirty="0">
                <a:solidFill>
                  <a:schemeClr val="tx2"/>
                </a:solidFill>
              </a:rPr>
              <a:t>Insediamento</a:t>
            </a:r>
          </a:p>
        </p:txBody>
      </p:sp>
      <p:sp>
        <p:nvSpPr>
          <p:cNvPr id="10" name="CasellaDiTesto 9">
            <a:extLst>
              <a:ext uri="{FF2B5EF4-FFF2-40B4-BE49-F238E27FC236}">
                <a16:creationId xmlns:a16="http://schemas.microsoft.com/office/drawing/2014/main" xmlns="" id="{F68F7BAD-0280-4799-82A5-1261DB1AA594}"/>
              </a:ext>
            </a:extLst>
          </p:cNvPr>
          <p:cNvSpPr txBox="1"/>
          <p:nvPr/>
        </p:nvSpPr>
        <p:spPr>
          <a:xfrm>
            <a:off x="3679027" y="6367493"/>
            <a:ext cx="7702659" cy="400110"/>
          </a:xfrm>
          <a:prstGeom prst="rect">
            <a:avLst/>
          </a:prstGeom>
          <a:noFill/>
        </p:spPr>
        <p:txBody>
          <a:bodyPr wrap="square" rtlCol="0">
            <a:spAutoFit/>
          </a:bodyPr>
          <a:lstStyle/>
          <a:p>
            <a:r>
              <a:rPr lang="it-IT" sz="1000" dirty="0">
                <a:solidFill>
                  <a:schemeClr val="bg1"/>
                </a:solidFill>
              </a:rPr>
              <a:t>Fonte. : Esami di Stato 2022 «Utilizzo dell’applicativo Commissione Web» - 7 Giugno 2022</a:t>
            </a:r>
          </a:p>
          <a:p>
            <a:r>
              <a:rPr lang="it-IT" sz="1000" dirty="0">
                <a:solidFill>
                  <a:schemeClr val="bg1"/>
                </a:solidFill>
              </a:rPr>
              <a:t>Ministero dell’Istruzione Direzione Generale per i sistemi informativi e la statistica - Direttore Generale Ing. Davide D’Amico</a:t>
            </a:r>
          </a:p>
        </p:txBody>
      </p:sp>
      <p:pic>
        <p:nvPicPr>
          <p:cNvPr id="15" name="Immagine 14">
            <a:extLst>
              <a:ext uri="{FF2B5EF4-FFF2-40B4-BE49-F238E27FC236}">
                <a16:creationId xmlns:a16="http://schemas.microsoft.com/office/drawing/2014/main" xmlns="" id="{3F2356B6-F8E9-4DE4-A647-AB4BDEFBCF09}"/>
              </a:ext>
            </a:extLst>
          </p:cNvPr>
          <p:cNvPicPr>
            <a:picLocks noChangeAspect="1"/>
          </p:cNvPicPr>
          <p:nvPr/>
        </p:nvPicPr>
        <p:blipFill>
          <a:blip r:embed="rId2"/>
          <a:stretch>
            <a:fillRect/>
          </a:stretch>
        </p:blipFill>
        <p:spPr>
          <a:xfrm>
            <a:off x="221378" y="928718"/>
            <a:ext cx="10239375" cy="5438775"/>
          </a:xfrm>
          <a:prstGeom prst="rect">
            <a:avLst/>
          </a:prstGeom>
        </p:spPr>
      </p:pic>
      <p:sp>
        <p:nvSpPr>
          <p:cNvPr id="18" name="Segnaposto numero diapositiva 8">
            <a:extLst>
              <a:ext uri="{FF2B5EF4-FFF2-40B4-BE49-F238E27FC236}">
                <a16:creationId xmlns:a16="http://schemas.microsoft.com/office/drawing/2014/main" xmlns="" id="{F3AFD2B1-4BC7-4B92-835F-27CA5C1ABC8B}"/>
              </a:ext>
            </a:extLst>
          </p:cNvPr>
          <p:cNvSpPr txBox="1">
            <a:spLocks/>
          </p:cNvSpPr>
          <p:nvPr/>
        </p:nvSpPr>
        <p:spPr>
          <a:xfrm>
            <a:off x="819946" y="6304952"/>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100" dirty="0">
                <a:solidFill>
                  <a:schemeClr val="bg1"/>
                </a:solidFill>
              </a:rPr>
              <a:t>50</a:t>
            </a:r>
          </a:p>
        </p:txBody>
      </p:sp>
    </p:spTree>
    <p:extLst>
      <p:ext uri="{BB962C8B-B14F-4D97-AF65-F5344CB8AC3E}">
        <p14:creationId xmlns:p14="http://schemas.microsoft.com/office/powerpoint/2010/main" val="151260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B3228E84-8AF4-4659-90D1-BE623B70CEAC}"/>
              </a:ext>
            </a:extLst>
          </p:cNvPr>
          <p:cNvSpPr>
            <a:spLocks noGrp="1"/>
          </p:cNvSpPr>
          <p:nvPr>
            <p:ph type="title"/>
          </p:nvPr>
        </p:nvSpPr>
        <p:spPr>
          <a:xfrm>
            <a:off x="152399" y="536728"/>
            <a:ext cx="6657168" cy="610863"/>
          </a:xfrm>
        </p:spPr>
        <p:txBody>
          <a:bodyPr>
            <a:normAutofit/>
          </a:bodyPr>
          <a:lstStyle/>
          <a:p>
            <a:r>
              <a:rPr lang="it-IT" sz="3200" dirty="0">
                <a:solidFill>
                  <a:srgbClr val="0070C0"/>
                </a:solidFill>
                <a:latin typeface="+mj-lt"/>
              </a:rPr>
              <a:t>TASK FORCE  -  A.T. BIELLA</a:t>
            </a:r>
            <a:endParaRPr lang="it-IT" sz="3200" dirty="0"/>
          </a:p>
        </p:txBody>
      </p:sp>
      <p:sp>
        <p:nvSpPr>
          <p:cNvPr id="4" name="Segnaposto numero diapositiva 3">
            <a:extLst>
              <a:ext uri="{FF2B5EF4-FFF2-40B4-BE49-F238E27FC236}">
                <a16:creationId xmlns:a16="http://schemas.microsoft.com/office/drawing/2014/main" xmlns="" id="{15315433-11A9-4875-96B9-F8872FE862B1}"/>
              </a:ext>
            </a:extLst>
          </p:cNvPr>
          <p:cNvSpPr>
            <a:spLocks noGrp="1"/>
          </p:cNvSpPr>
          <p:nvPr>
            <p:ph type="sldNum" sz="quarter" idx="13"/>
          </p:nvPr>
        </p:nvSpPr>
        <p:spPr/>
        <p:txBody>
          <a:bodyPr/>
          <a:lstStyle/>
          <a:p>
            <a:pPr rtl="0"/>
            <a:fld id="{294A09A9-5501-47C1-A89A-A340965A2BE2}" type="slidenum">
              <a:rPr lang="it-IT" noProof="0" smtClean="0"/>
              <a:pPr rtl="0"/>
              <a:t>5</a:t>
            </a:fld>
            <a:endParaRPr lang="it-IT" noProof="0">
              <a:latin typeface="+mn-lt"/>
            </a:endParaRPr>
          </a:p>
        </p:txBody>
      </p:sp>
      <p:sp>
        <p:nvSpPr>
          <p:cNvPr id="8" name="CasellaDiTesto 7">
            <a:extLst>
              <a:ext uri="{FF2B5EF4-FFF2-40B4-BE49-F238E27FC236}">
                <a16:creationId xmlns:a16="http://schemas.microsoft.com/office/drawing/2014/main" xmlns="" id="{2159263D-9237-492F-8B37-96728A02B229}"/>
              </a:ext>
            </a:extLst>
          </p:cNvPr>
          <p:cNvSpPr txBox="1"/>
          <p:nvPr/>
        </p:nvSpPr>
        <p:spPr>
          <a:xfrm>
            <a:off x="202122" y="2109642"/>
            <a:ext cx="11887201" cy="3693319"/>
          </a:xfrm>
          <a:prstGeom prst="rect">
            <a:avLst/>
          </a:prstGeom>
          <a:noFill/>
        </p:spPr>
        <p:txBody>
          <a:bodyPr wrap="square" rtlCol="0">
            <a:spAutoFit/>
          </a:bodyPr>
          <a:lstStyle/>
          <a:p>
            <a:pPr algn="just"/>
            <a:r>
              <a:rPr lang="it-IT" b="1" dirty="0">
                <a:solidFill>
                  <a:srgbClr val="0070C0"/>
                </a:solidFill>
                <a:latin typeface="Verdana" panose="020B0604030504040204" pitchFamily="34" charset="0"/>
                <a:ea typeface="Verdana" panose="020B0604030504040204" pitchFamily="34" charset="0"/>
              </a:rPr>
              <a:t>Cesare MOLINARI – </a:t>
            </a:r>
            <a:r>
              <a:rPr lang="it-IT" dirty="0">
                <a:solidFill>
                  <a:srgbClr val="0070C0"/>
                </a:solidFill>
                <a:latin typeface="Verdana" panose="020B0604030504040204" pitchFamily="34" charset="0"/>
                <a:ea typeface="Verdana" panose="020B0604030504040204" pitchFamily="34" charset="0"/>
              </a:rPr>
              <a:t>Dirigente scolastico IIS «Gae Aulenti» di Biella – 015-402748</a:t>
            </a:r>
          </a:p>
          <a:p>
            <a:pPr algn="just"/>
            <a:r>
              <a:rPr lang="it-IT" dirty="0">
                <a:solidFill>
                  <a:srgbClr val="0070C0"/>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xmlns="" val="tx"/>
                    </a:ext>
                  </a:extLst>
                </a:hlinkClick>
              </a:rPr>
              <a:t>ds@iisgaeaulenti.it</a:t>
            </a:r>
            <a:r>
              <a:rPr lang="it-IT" dirty="0">
                <a:solidFill>
                  <a:srgbClr val="0070C0"/>
                </a:solidFill>
                <a:latin typeface="Verdana" panose="020B0604030504040204" pitchFamily="34" charset="0"/>
                <a:ea typeface="Verdana" panose="020B0604030504040204" pitchFamily="34" charset="0"/>
              </a:rPr>
              <a:t> </a:t>
            </a:r>
          </a:p>
          <a:p>
            <a:pPr algn="just"/>
            <a:endParaRPr lang="it-IT" b="1" dirty="0">
              <a:solidFill>
                <a:srgbClr val="0070C0"/>
              </a:solidFill>
              <a:latin typeface="Verdana" panose="020B0604030504040204" pitchFamily="34" charset="0"/>
              <a:ea typeface="Verdana" panose="020B0604030504040204" pitchFamily="34" charset="0"/>
            </a:endParaRPr>
          </a:p>
          <a:p>
            <a:pPr algn="just"/>
            <a:r>
              <a:rPr lang="it-IT" b="1" dirty="0">
                <a:solidFill>
                  <a:srgbClr val="0070C0"/>
                </a:solidFill>
                <a:latin typeface="Verdana" panose="020B0604030504040204" pitchFamily="34" charset="0"/>
                <a:ea typeface="Verdana" panose="020B0604030504040204" pitchFamily="34" charset="0"/>
              </a:rPr>
              <a:t>Giuseppina MOTISI – </a:t>
            </a:r>
            <a:r>
              <a:rPr lang="it-IT" dirty="0">
                <a:solidFill>
                  <a:srgbClr val="0070C0"/>
                </a:solidFill>
                <a:latin typeface="Verdana" panose="020B0604030504040204" pitchFamily="34" charset="0"/>
                <a:ea typeface="Verdana" panose="020B0604030504040204" pitchFamily="34" charset="0"/>
              </a:rPr>
              <a:t>Dirigente Ufficio X A.T. di Biella – 015-8484805 </a:t>
            </a:r>
          </a:p>
          <a:p>
            <a:pPr algn="just"/>
            <a:r>
              <a:rPr lang="it-IT" dirty="0">
                <a:solidFill>
                  <a:srgbClr val="0070C0"/>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xmlns="" val="tx"/>
                    </a:ext>
                  </a:extLst>
                </a:hlinkClick>
              </a:rPr>
              <a:t>laura.grilli.bi@istruzione.it</a:t>
            </a:r>
            <a:endParaRPr lang="it-IT" dirty="0">
              <a:solidFill>
                <a:srgbClr val="0070C0"/>
              </a:solidFill>
              <a:latin typeface="Verdana" panose="020B0604030504040204" pitchFamily="34" charset="0"/>
              <a:ea typeface="Verdana" panose="020B0604030504040204" pitchFamily="34" charset="0"/>
            </a:endParaRPr>
          </a:p>
          <a:p>
            <a:pPr algn="just"/>
            <a:endParaRPr lang="it-IT" b="1" dirty="0">
              <a:solidFill>
                <a:srgbClr val="0070C0"/>
              </a:solidFill>
              <a:latin typeface="Verdana" panose="020B0604030504040204" pitchFamily="34" charset="0"/>
              <a:ea typeface="Verdana" panose="020B0604030504040204" pitchFamily="34" charset="0"/>
            </a:endParaRPr>
          </a:p>
          <a:p>
            <a:pPr algn="just"/>
            <a:r>
              <a:rPr lang="it-IT" b="1" dirty="0">
                <a:solidFill>
                  <a:srgbClr val="0070C0"/>
                </a:solidFill>
                <a:latin typeface="Verdana" panose="020B0604030504040204" pitchFamily="34" charset="0"/>
                <a:ea typeface="Verdana" panose="020B0604030504040204" pitchFamily="34" charset="0"/>
              </a:rPr>
              <a:t>Eva AIELLO – </a:t>
            </a:r>
            <a:r>
              <a:rPr lang="it-IT" dirty="0">
                <a:solidFill>
                  <a:srgbClr val="0070C0"/>
                </a:solidFill>
                <a:latin typeface="Verdana" panose="020B0604030504040204" pitchFamily="34" charset="0"/>
                <a:ea typeface="Verdana" panose="020B0604030504040204" pitchFamily="34" charset="0"/>
              </a:rPr>
              <a:t>Assistente </a:t>
            </a:r>
            <a:r>
              <a:rPr lang="it-IT" dirty="0" err="1">
                <a:solidFill>
                  <a:srgbClr val="0070C0"/>
                </a:solidFill>
                <a:latin typeface="Verdana" panose="020B0604030504040204" pitchFamily="34" charset="0"/>
                <a:ea typeface="Verdana" panose="020B0604030504040204" pitchFamily="34" charset="0"/>
              </a:rPr>
              <a:t>amm.vo</a:t>
            </a:r>
            <a:r>
              <a:rPr lang="it-IT" dirty="0">
                <a:solidFill>
                  <a:srgbClr val="0070C0"/>
                </a:solidFill>
                <a:latin typeface="Verdana" panose="020B0604030504040204" pitchFamily="34" charset="0"/>
                <a:ea typeface="Verdana" panose="020B0604030504040204" pitchFamily="34" charset="0"/>
              </a:rPr>
              <a:t> Ufficio X A.T. di Biella – 015-8484838  </a:t>
            </a:r>
          </a:p>
          <a:p>
            <a:pPr algn="just"/>
            <a:r>
              <a:rPr lang="it-IT" dirty="0">
                <a:solidFill>
                  <a:srgbClr val="0070C0"/>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xmlns="" val="tx"/>
                    </a:ext>
                  </a:extLst>
                </a:hlinkClick>
              </a:rPr>
              <a:t>eva.aiello.bi@istruzione.it</a:t>
            </a:r>
            <a:r>
              <a:rPr lang="it-IT" dirty="0">
                <a:solidFill>
                  <a:srgbClr val="0070C0"/>
                </a:solidFill>
                <a:latin typeface="Verdana" panose="020B0604030504040204" pitchFamily="34" charset="0"/>
                <a:ea typeface="Verdana" panose="020B0604030504040204" pitchFamily="34" charset="0"/>
              </a:rPr>
              <a:t> </a:t>
            </a:r>
          </a:p>
          <a:p>
            <a:pPr algn="just"/>
            <a:endParaRPr lang="it-IT" b="1" dirty="0">
              <a:solidFill>
                <a:srgbClr val="0070C0"/>
              </a:solidFill>
              <a:latin typeface="Verdana" panose="020B0604030504040204" pitchFamily="34" charset="0"/>
              <a:ea typeface="Verdana" panose="020B0604030504040204" pitchFamily="34" charset="0"/>
            </a:endParaRPr>
          </a:p>
          <a:p>
            <a:pPr algn="just"/>
            <a:r>
              <a:rPr lang="it-IT" b="1" dirty="0">
                <a:solidFill>
                  <a:srgbClr val="0070C0"/>
                </a:solidFill>
                <a:latin typeface="Verdana" panose="020B0604030504040204" pitchFamily="34" charset="0"/>
                <a:ea typeface="Verdana" panose="020B0604030504040204" pitchFamily="34" charset="0"/>
              </a:rPr>
              <a:t>Laura GRILLI - </a:t>
            </a:r>
            <a:r>
              <a:rPr lang="it-IT" dirty="0">
                <a:solidFill>
                  <a:srgbClr val="0070C0"/>
                </a:solidFill>
                <a:latin typeface="Verdana" panose="020B0604030504040204" pitchFamily="34" charset="0"/>
                <a:ea typeface="Verdana" panose="020B0604030504040204" pitchFamily="34" charset="0"/>
              </a:rPr>
              <a:t>Assistente </a:t>
            </a:r>
            <a:r>
              <a:rPr lang="it-IT" dirty="0" err="1">
                <a:solidFill>
                  <a:srgbClr val="0070C0"/>
                </a:solidFill>
                <a:latin typeface="Verdana" panose="020B0604030504040204" pitchFamily="34" charset="0"/>
                <a:ea typeface="Verdana" panose="020B0604030504040204" pitchFamily="34" charset="0"/>
              </a:rPr>
              <a:t>amm.vo</a:t>
            </a:r>
            <a:r>
              <a:rPr lang="it-IT" dirty="0">
                <a:solidFill>
                  <a:srgbClr val="0070C0"/>
                </a:solidFill>
                <a:latin typeface="Verdana" panose="020B0604030504040204" pitchFamily="34" charset="0"/>
                <a:ea typeface="Verdana" panose="020B0604030504040204" pitchFamily="34" charset="0"/>
              </a:rPr>
              <a:t> Ufficio X A.T. di Biella – 015-8484805 </a:t>
            </a:r>
          </a:p>
          <a:p>
            <a:pPr algn="just"/>
            <a:r>
              <a:rPr lang="it-IT" dirty="0">
                <a:solidFill>
                  <a:srgbClr val="0070C0"/>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xmlns="" val="tx"/>
                    </a:ext>
                  </a:extLst>
                </a:hlinkClick>
              </a:rPr>
              <a:t>laura.grilli.bi@istruzione.it</a:t>
            </a:r>
            <a:endParaRPr lang="it-IT" dirty="0">
              <a:solidFill>
                <a:srgbClr val="0070C0"/>
              </a:solidFill>
              <a:latin typeface="Verdana" panose="020B0604030504040204" pitchFamily="34" charset="0"/>
              <a:ea typeface="Verdana" panose="020B0604030504040204" pitchFamily="34" charset="0"/>
            </a:endParaRPr>
          </a:p>
          <a:p>
            <a:pPr algn="just"/>
            <a:endParaRPr lang="it-IT" b="0" dirty="0">
              <a:solidFill>
                <a:srgbClr val="0070C0"/>
              </a:solidFill>
              <a:latin typeface="Verdana" panose="020B0604030504040204" pitchFamily="34" charset="0"/>
              <a:ea typeface="Verdana" panose="020B0604030504040204" pitchFamily="34" charset="0"/>
            </a:endParaRPr>
          </a:p>
          <a:p>
            <a:pPr algn="just"/>
            <a:endParaRPr lang="it-IT" dirty="0">
              <a:solidFill>
                <a:schemeClr val="bg1"/>
              </a:solidFill>
              <a:latin typeface="Verdana" panose="020B0604030504040204" pitchFamily="34" charset="0"/>
              <a:ea typeface="Verdana" panose="020B0604030504040204" pitchFamily="34" charset="0"/>
            </a:endParaRPr>
          </a:p>
        </p:txBody>
      </p:sp>
      <p:sp>
        <p:nvSpPr>
          <p:cNvPr id="9" name="CasellaDiTesto 8">
            <a:extLst>
              <a:ext uri="{FF2B5EF4-FFF2-40B4-BE49-F238E27FC236}">
                <a16:creationId xmlns:a16="http://schemas.microsoft.com/office/drawing/2014/main" xmlns="" id="{C0156F8E-442D-4D2A-8C07-E2D878B2675D}"/>
              </a:ext>
            </a:extLst>
          </p:cNvPr>
          <p:cNvSpPr txBox="1"/>
          <p:nvPr/>
        </p:nvSpPr>
        <p:spPr>
          <a:xfrm>
            <a:off x="7913370" y="5778937"/>
            <a:ext cx="4175953" cy="677108"/>
          </a:xfrm>
          <a:prstGeom prst="rect">
            <a:avLst/>
          </a:prstGeom>
          <a:solidFill>
            <a:schemeClr val="accent2">
              <a:lumMod val="75000"/>
            </a:schemeClr>
          </a:solidFill>
        </p:spPr>
        <p:txBody>
          <a:bodyPr wrap="square">
            <a:spAutoFit/>
          </a:bodyPr>
          <a:lstStyle/>
          <a:p>
            <a:pPr marL="82296" indent="0" algn="ctr" eaLnBrk="1" fontAlgn="auto" hangingPunct="1">
              <a:spcAft>
                <a:spcPts val="0"/>
              </a:spcAft>
              <a:buFont typeface="Wingdings 3"/>
              <a:buNone/>
              <a:defRPr/>
            </a:pPr>
            <a:r>
              <a:rPr lang="it-IT" sz="20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contatti utili </a:t>
            </a:r>
          </a:p>
          <a:p>
            <a:pPr marL="82296" indent="0" eaLnBrk="1" fontAlgn="auto" hangingPunct="1">
              <a:spcAft>
                <a:spcPts val="0"/>
              </a:spcAft>
              <a:buFont typeface="Wingdings 3"/>
              <a:buNone/>
              <a:defRPr/>
            </a:pPr>
            <a:r>
              <a:rPr lang="it-IT" sz="18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 Telefono  ref</a:t>
            </a:r>
            <a:r>
              <a:rPr lang="it-IT"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it-IT" b="1" i="1" dirty="0">
                <a:solidFill>
                  <a:srgbClr val="FF0000"/>
                </a:solidFill>
                <a:effectLst>
                  <a:outerShdw blurRad="38100" dist="38100" dir="2700000" algn="tl">
                    <a:srgbClr val="000000">
                      <a:alpha val="43137"/>
                    </a:srgbClr>
                  </a:outerShdw>
                </a:effectLst>
                <a:latin typeface="arial" panose="020B0604020202020204" pitchFamily="34" charset="0"/>
              </a:rPr>
              <a:t>015 8484805</a:t>
            </a:r>
            <a:endParaRPr lang="it-IT" sz="18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548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asellaDiTesto 34"/>
          <p:cNvSpPr txBox="1"/>
          <p:nvPr/>
        </p:nvSpPr>
        <p:spPr>
          <a:xfrm>
            <a:off x="435309" y="311218"/>
            <a:ext cx="10980420" cy="684843"/>
          </a:xfrm>
          <a:prstGeom prst="rect">
            <a:avLst/>
          </a:prstGeom>
          <a:noFill/>
        </p:spPr>
        <p:txBody>
          <a:bodyPr wrap="square" lIns="54610" tIns="54610" rIns="54610" bIns="54610" rtlCol="0" anchor="ctr">
            <a:noAutofit/>
          </a:bodyPr>
          <a:lstStyle/>
          <a:p>
            <a:pPr>
              <a:spcAft>
                <a:spcPts val="600"/>
              </a:spcAft>
            </a:pPr>
            <a:r>
              <a:rPr lang="it-IT" sz="2400" b="1" dirty="0">
                <a:solidFill>
                  <a:schemeClr val="tx2"/>
                </a:solidFill>
              </a:rPr>
              <a:t>Chiusura attività </a:t>
            </a:r>
          </a:p>
        </p:txBody>
      </p:sp>
      <p:sp>
        <p:nvSpPr>
          <p:cNvPr id="5" name="CasellaDiTesto 4">
            <a:extLst>
              <a:ext uri="{FF2B5EF4-FFF2-40B4-BE49-F238E27FC236}">
                <a16:creationId xmlns:a16="http://schemas.microsoft.com/office/drawing/2014/main" xmlns="" id="{FEB4A78C-2A4A-4BDC-AA56-B9BDC378DF4F}"/>
              </a:ext>
            </a:extLst>
          </p:cNvPr>
          <p:cNvSpPr txBox="1"/>
          <p:nvPr/>
        </p:nvSpPr>
        <p:spPr>
          <a:xfrm>
            <a:off x="4355025" y="6346727"/>
            <a:ext cx="7702659" cy="400110"/>
          </a:xfrm>
          <a:prstGeom prst="rect">
            <a:avLst/>
          </a:prstGeom>
          <a:noFill/>
        </p:spPr>
        <p:txBody>
          <a:bodyPr wrap="square" rtlCol="0">
            <a:spAutoFit/>
          </a:bodyPr>
          <a:lstStyle/>
          <a:p>
            <a:r>
              <a:rPr lang="it-IT" sz="1000" dirty="0">
                <a:solidFill>
                  <a:schemeClr val="bg1"/>
                </a:solidFill>
              </a:rPr>
              <a:t>Fonte. : Esami di Stato 2022 «Utilizzo dell’applicativo Commissione Web» - 7 Giugno 2022</a:t>
            </a:r>
          </a:p>
          <a:p>
            <a:r>
              <a:rPr lang="it-IT" sz="1000" dirty="0">
                <a:solidFill>
                  <a:schemeClr val="bg1"/>
                </a:solidFill>
              </a:rPr>
              <a:t>Ministero dell’Istruzione Direzione Generale per i sistemi informativi e la statistica - Direttore Generale Ing. Davide D’Amico</a:t>
            </a:r>
          </a:p>
        </p:txBody>
      </p:sp>
      <p:pic>
        <p:nvPicPr>
          <p:cNvPr id="7" name="Immagine 6">
            <a:extLst>
              <a:ext uri="{FF2B5EF4-FFF2-40B4-BE49-F238E27FC236}">
                <a16:creationId xmlns:a16="http://schemas.microsoft.com/office/drawing/2014/main" xmlns="" id="{23D6B603-56F9-420A-9511-41B9022BC629}"/>
              </a:ext>
            </a:extLst>
          </p:cNvPr>
          <p:cNvPicPr>
            <a:picLocks noChangeAspect="1"/>
          </p:cNvPicPr>
          <p:nvPr/>
        </p:nvPicPr>
        <p:blipFill>
          <a:blip r:embed="rId2"/>
          <a:stretch>
            <a:fillRect/>
          </a:stretch>
        </p:blipFill>
        <p:spPr>
          <a:xfrm>
            <a:off x="435309" y="1058973"/>
            <a:ext cx="9728398" cy="5224842"/>
          </a:xfrm>
          <a:prstGeom prst="rect">
            <a:avLst/>
          </a:prstGeom>
        </p:spPr>
      </p:pic>
      <p:sp>
        <p:nvSpPr>
          <p:cNvPr id="12" name="Segnaposto numero diapositiva 8">
            <a:extLst>
              <a:ext uri="{FF2B5EF4-FFF2-40B4-BE49-F238E27FC236}">
                <a16:creationId xmlns:a16="http://schemas.microsoft.com/office/drawing/2014/main" xmlns="" id="{B3CA616A-D228-43C0-A7FB-4BDE5C47B206}"/>
              </a:ext>
            </a:extLst>
          </p:cNvPr>
          <p:cNvSpPr txBox="1">
            <a:spLocks/>
          </p:cNvSpPr>
          <p:nvPr/>
        </p:nvSpPr>
        <p:spPr>
          <a:xfrm>
            <a:off x="819946" y="6304953"/>
            <a:ext cx="497410" cy="241830"/>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100" dirty="0">
                <a:solidFill>
                  <a:schemeClr val="bg1"/>
                </a:solidFill>
              </a:rPr>
              <a:t>51</a:t>
            </a:r>
          </a:p>
        </p:txBody>
      </p:sp>
    </p:spTree>
    <p:extLst>
      <p:ext uri="{BB962C8B-B14F-4D97-AF65-F5344CB8AC3E}">
        <p14:creationId xmlns:p14="http://schemas.microsoft.com/office/powerpoint/2010/main" val="1178902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C7865CEC-85A1-41D8-85C2-991B7407F887}"/>
              </a:ext>
            </a:extLst>
          </p:cNvPr>
          <p:cNvSpPr>
            <a:spLocks noGrp="1"/>
          </p:cNvSpPr>
          <p:nvPr>
            <p:ph type="title"/>
          </p:nvPr>
        </p:nvSpPr>
        <p:spPr>
          <a:xfrm>
            <a:off x="964022" y="879063"/>
            <a:ext cx="10591873" cy="610863"/>
          </a:xfrm>
        </p:spPr>
        <p:txBody>
          <a:bodyPr>
            <a:normAutofit/>
          </a:bodyPr>
          <a:lstStyle/>
          <a:p>
            <a:pPr algn="ctr"/>
            <a:r>
              <a:rPr lang="it-IT" sz="4000" b="0" dirty="0">
                <a:solidFill>
                  <a:srgbClr val="0070C0"/>
                </a:solidFill>
              </a:rPr>
              <a:t>Valutazione finale</a:t>
            </a:r>
          </a:p>
        </p:txBody>
      </p:sp>
      <p:sp>
        <p:nvSpPr>
          <p:cNvPr id="4" name="Segnaposto testo 3">
            <a:extLst>
              <a:ext uri="{FF2B5EF4-FFF2-40B4-BE49-F238E27FC236}">
                <a16:creationId xmlns:a16="http://schemas.microsoft.com/office/drawing/2014/main" xmlns="" id="{77592B79-22FC-45B4-AE04-E8D4525E428E}"/>
              </a:ext>
            </a:extLst>
          </p:cNvPr>
          <p:cNvSpPr>
            <a:spLocks noGrp="1"/>
          </p:cNvSpPr>
          <p:nvPr>
            <p:ph type="body" sz="quarter" idx="11"/>
          </p:nvPr>
        </p:nvSpPr>
        <p:spPr>
          <a:xfrm>
            <a:off x="964022" y="2046267"/>
            <a:ext cx="10591873" cy="4095225"/>
          </a:xfrm>
        </p:spPr>
        <p:txBody>
          <a:bodyPr/>
          <a:lstStyle/>
          <a:p>
            <a:pPr algn="just"/>
            <a:r>
              <a:rPr lang="it-IT" sz="1800" b="0" i="1" u="none" strike="noStrike" baseline="0" dirty="0">
                <a:solidFill>
                  <a:srgbClr val="000000"/>
                </a:solidFill>
                <a:latin typeface="Garamond" panose="02020404030301010803" pitchFamily="18" charset="0"/>
              </a:rPr>
              <a:t>«</a:t>
            </a:r>
            <a:r>
              <a:rPr lang="it-IT" sz="2000" b="0" i="1" u="none" strike="noStrike" baseline="0" dirty="0">
                <a:solidFill>
                  <a:srgbClr val="000000"/>
                </a:solidFill>
              </a:rPr>
              <a:t>Ciascuna sottocommissione d’esame si riunisce per le operazioni finalizzate alla </a:t>
            </a:r>
            <a:r>
              <a:rPr lang="it-IT" sz="2000" b="1" i="1" u="none" strike="noStrike" baseline="0" dirty="0">
                <a:solidFill>
                  <a:srgbClr val="000000"/>
                </a:solidFill>
              </a:rPr>
              <a:t>valutazione finale </a:t>
            </a:r>
            <a:r>
              <a:rPr lang="it-IT" sz="2000" b="0" i="1" u="none" strike="noStrike" baseline="0" dirty="0">
                <a:solidFill>
                  <a:srgbClr val="000000"/>
                </a:solidFill>
              </a:rPr>
              <a:t>e all’elaborazione dei relativi atti subito dopo la conclusione dei colloqui di propria competenza</a:t>
            </a:r>
            <a:r>
              <a:rPr lang="it-IT" sz="2000" b="0" i="0" u="none" strike="noStrike" baseline="0" dirty="0">
                <a:solidFill>
                  <a:srgbClr val="000000"/>
                </a:solidFill>
              </a:rPr>
              <a:t>»  </a:t>
            </a:r>
            <a:r>
              <a:rPr lang="it-IT" sz="2000" b="0" i="1" u="none" strike="noStrike" baseline="0" dirty="0">
                <a:solidFill>
                  <a:srgbClr val="000000"/>
                </a:solidFill>
              </a:rPr>
              <a:t>(</a:t>
            </a:r>
            <a:r>
              <a:rPr lang="it-IT" sz="2000" b="1" dirty="0"/>
              <a:t>O.M. 65/2022, art. 28, c. 1)</a:t>
            </a:r>
            <a:r>
              <a:rPr lang="it-IT" sz="2000" i="1" dirty="0">
                <a:solidFill>
                  <a:srgbClr val="000000"/>
                </a:solidFill>
              </a:rPr>
              <a:t>. </a:t>
            </a:r>
          </a:p>
          <a:p>
            <a:pPr algn="just"/>
            <a:endParaRPr lang="it-IT" sz="1000" dirty="0">
              <a:solidFill>
                <a:srgbClr val="000000"/>
              </a:solidFill>
            </a:endParaRPr>
          </a:p>
          <a:p>
            <a:pPr algn="just">
              <a:spcBef>
                <a:spcPts val="0"/>
              </a:spcBef>
            </a:pPr>
            <a:r>
              <a:rPr lang="it-IT" sz="2000" b="0" i="0" u="none" strike="noStrike" baseline="0" dirty="0">
                <a:solidFill>
                  <a:srgbClr val="000000"/>
                </a:solidFill>
              </a:rPr>
              <a:t>«</a:t>
            </a:r>
            <a:r>
              <a:rPr lang="it-IT" sz="2000" b="0" i="1" u="none" strike="noStrike" baseline="0" dirty="0">
                <a:solidFill>
                  <a:srgbClr val="000000"/>
                </a:solidFill>
              </a:rPr>
              <a:t>Ai sensi dell’art. 18, di cento punti senza fruire dell’integrazione di </a:t>
            </a:r>
            <a:r>
              <a:rPr lang="it-IT" sz="2000" i="1" dirty="0" err="1">
                <a:solidFill>
                  <a:srgbClr val="000000"/>
                </a:solidFill>
              </a:rPr>
              <a:t>ccomma</a:t>
            </a:r>
            <a:r>
              <a:rPr lang="it-IT" sz="2000" i="1" dirty="0">
                <a:solidFill>
                  <a:srgbClr val="000000"/>
                </a:solidFill>
              </a:rPr>
              <a:t> 5, del d. lgs. 62/2017, fermo restando il punteggio massimo di cento centesimi, la sottocommissione può motivatamente </a:t>
            </a:r>
            <a:r>
              <a:rPr lang="it-IT" sz="2000" b="1" i="1" dirty="0">
                <a:solidFill>
                  <a:srgbClr val="000000"/>
                </a:solidFill>
              </a:rPr>
              <a:t>integrare il punteggio fino a un massimo di cinque punti</a:t>
            </a:r>
            <a:r>
              <a:rPr lang="it-IT" sz="2000" i="1" dirty="0">
                <a:solidFill>
                  <a:srgbClr val="000000"/>
                </a:solidFill>
              </a:rPr>
              <a:t>, sulla base dei criteri di cui all’articolo 16, comma 8, lettera c). </a:t>
            </a:r>
          </a:p>
          <a:p>
            <a:pPr algn="just">
              <a:spcBef>
                <a:spcPts val="0"/>
              </a:spcBef>
            </a:pPr>
            <a:r>
              <a:rPr lang="it-IT" sz="2000" i="1" dirty="0">
                <a:solidFill>
                  <a:srgbClr val="000000"/>
                </a:solidFill>
              </a:rPr>
              <a:t>La sottocommissione all’unanimità può motivatamente attribuire la </a:t>
            </a:r>
            <a:r>
              <a:rPr lang="it-IT" sz="2000" b="1" i="1" dirty="0">
                <a:solidFill>
                  <a:srgbClr val="000000"/>
                </a:solidFill>
              </a:rPr>
              <a:t>lode</a:t>
            </a:r>
            <a:r>
              <a:rPr lang="it-IT" sz="2000" i="1" dirty="0">
                <a:solidFill>
                  <a:srgbClr val="000000"/>
                </a:solidFill>
              </a:rPr>
              <a:t> a coloro che conseguono il punteggio massimo di cui </a:t>
            </a:r>
            <a:r>
              <a:rPr lang="it-IT" sz="2000" b="0" i="1" u="none" strike="noStrike" baseline="0" dirty="0">
                <a:solidFill>
                  <a:srgbClr val="000000"/>
                </a:solidFill>
              </a:rPr>
              <a:t>al comma 4, a condizione che: a) abbiano conseguito il credito scolastico massimo con voto unanime del consiglio di classe; b) abbiano conseguito il punteggio massimo previsto alla prova d’esame</a:t>
            </a:r>
            <a:r>
              <a:rPr lang="it-IT" sz="2000" b="0" i="0" u="none" strike="noStrike" baseline="0" dirty="0">
                <a:solidFill>
                  <a:srgbClr val="000000"/>
                </a:solidFill>
              </a:rPr>
              <a:t>» (</a:t>
            </a:r>
            <a:r>
              <a:rPr lang="it-IT" sz="2000" b="1" dirty="0"/>
              <a:t>O.M. 65/2022, art. 28, c. 4, 5)</a:t>
            </a:r>
            <a:r>
              <a:rPr lang="it-IT" sz="2000" b="0" i="0" u="none" strike="noStrike" baseline="0" dirty="0">
                <a:solidFill>
                  <a:srgbClr val="000000"/>
                </a:solidFill>
              </a:rPr>
              <a:t>.</a:t>
            </a:r>
            <a:endParaRPr lang="it-IT" sz="1800" b="0" i="0" u="none" strike="noStrike" baseline="0" dirty="0">
              <a:solidFill>
                <a:srgbClr val="000000"/>
              </a:solidFill>
              <a:latin typeface="Garamond" panose="02020404030301010803" pitchFamily="18" charset="0"/>
            </a:endParaRPr>
          </a:p>
          <a:p>
            <a:endParaRPr lang="it-IT" dirty="0"/>
          </a:p>
        </p:txBody>
      </p:sp>
      <p:sp>
        <p:nvSpPr>
          <p:cNvPr id="7" name="Segnaposto numero diapositiva 6">
            <a:extLst>
              <a:ext uri="{FF2B5EF4-FFF2-40B4-BE49-F238E27FC236}">
                <a16:creationId xmlns:a16="http://schemas.microsoft.com/office/drawing/2014/main" xmlns="" id="{E1B4F875-27BE-4DA0-A7F1-0BA8A583F859}"/>
              </a:ext>
            </a:extLst>
          </p:cNvPr>
          <p:cNvSpPr>
            <a:spLocks noGrp="1"/>
          </p:cNvSpPr>
          <p:nvPr>
            <p:ph type="sldNum" sz="quarter" idx="16"/>
          </p:nvPr>
        </p:nvSpPr>
        <p:spPr>
          <a:xfrm>
            <a:off x="964023" y="6456044"/>
            <a:ext cx="523240" cy="247651"/>
          </a:xfrm>
        </p:spPr>
        <p:txBody>
          <a:bodyPr/>
          <a:lstStyle/>
          <a:p>
            <a:pPr rtl="0"/>
            <a:fld id="{294A09A9-5501-47C1-A89A-A340965A2BE2}" type="slidenum">
              <a:rPr lang="it-IT" noProof="0" smtClean="0"/>
              <a:pPr rtl="0"/>
              <a:t>51</a:t>
            </a:fld>
            <a:endParaRPr lang="it-IT" noProof="0" dirty="0"/>
          </a:p>
        </p:txBody>
      </p:sp>
    </p:spTree>
    <p:extLst>
      <p:ext uri="{BB962C8B-B14F-4D97-AF65-F5344CB8AC3E}">
        <p14:creationId xmlns:p14="http://schemas.microsoft.com/office/powerpoint/2010/main" val="2665786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74A7330A-352A-4E31-A608-4D44FBC7FB47}"/>
              </a:ext>
            </a:extLst>
          </p:cNvPr>
          <p:cNvSpPr>
            <a:spLocks noGrp="1"/>
          </p:cNvSpPr>
          <p:nvPr>
            <p:ph type="title"/>
          </p:nvPr>
        </p:nvSpPr>
        <p:spPr>
          <a:xfrm>
            <a:off x="1" y="879063"/>
            <a:ext cx="12192000" cy="610863"/>
          </a:xfrm>
        </p:spPr>
        <p:txBody>
          <a:bodyPr>
            <a:normAutofit/>
          </a:bodyPr>
          <a:lstStyle/>
          <a:p>
            <a:pPr algn="ctr"/>
            <a:r>
              <a:rPr lang="it-IT" sz="4000" b="0" dirty="0">
                <a:solidFill>
                  <a:srgbClr val="0070C0"/>
                </a:solidFill>
              </a:rPr>
              <a:t>Adempimenti conclusivi</a:t>
            </a:r>
          </a:p>
        </p:txBody>
      </p:sp>
      <p:sp>
        <p:nvSpPr>
          <p:cNvPr id="4" name="Segnaposto testo 3">
            <a:extLst>
              <a:ext uri="{FF2B5EF4-FFF2-40B4-BE49-F238E27FC236}">
                <a16:creationId xmlns:a16="http://schemas.microsoft.com/office/drawing/2014/main" xmlns="" id="{CF45F1A2-79FB-4688-8C69-58C2047BCEA7}"/>
              </a:ext>
            </a:extLst>
          </p:cNvPr>
          <p:cNvSpPr>
            <a:spLocks noGrp="1"/>
          </p:cNvSpPr>
          <p:nvPr>
            <p:ph type="body" sz="quarter" idx="11"/>
          </p:nvPr>
        </p:nvSpPr>
        <p:spPr>
          <a:xfrm>
            <a:off x="964023" y="2119202"/>
            <a:ext cx="10616649" cy="3460187"/>
          </a:xfrm>
        </p:spPr>
        <p:txBody>
          <a:bodyPr/>
          <a:lstStyle/>
          <a:p>
            <a:pPr algn="just"/>
            <a:r>
              <a:rPr lang="it-IT" sz="2000" b="0" i="1" u="none" strike="noStrike" baseline="0" dirty="0">
                <a:solidFill>
                  <a:srgbClr val="000000"/>
                </a:solidFill>
              </a:rPr>
              <a:t>«I presidenti delle commissioni sono competenti al rilascio dell’</a:t>
            </a:r>
            <a:r>
              <a:rPr lang="it-IT" sz="2000" b="1" i="1" u="none" strike="noStrike" baseline="0" dirty="0">
                <a:solidFill>
                  <a:srgbClr val="000000"/>
                </a:solidFill>
              </a:rPr>
              <a:t>attestato di credito formativo </a:t>
            </a:r>
            <a:r>
              <a:rPr lang="it-IT" sz="2000" b="0" i="1" u="sng" strike="noStrike" baseline="0" dirty="0">
                <a:solidFill>
                  <a:srgbClr val="000000"/>
                </a:solidFill>
              </a:rPr>
              <a:t>per i candidati con disabilità o con DSA che lo conseguono in esito all’esame di Stato</a:t>
            </a:r>
            <a:r>
              <a:rPr lang="it-IT" sz="2000" b="0" i="1" u="none" strike="noStrike" baseline="0" dirty="0">
                <a:solidFill>
                  <a:srgbClr val="000000"/>
                </a:solidFill>
              </a:rPr>
              <a:t>, nonché dei </a:t>
            </a:r>
            <a:r>
              <a:rPr lang="it-IT" sz="2000" b="1" i="1" u="none" strike="noStrike" baseline="0" dirty="0">
                <a:solidFill>
                  <a:srgbClr val="000000"/>
                </a:solidFill>
              </a:rPr>
              <a:t>diplomi </a:t>
            </a:r>
            <a:r>
              <a:rPr lang="it-IT" sz="2000" i="1" u="none" strike="noStrike" baseline="0" dirty="0">
                <a:solidFill>
                  <a:srgbClr val="000000"/>
                </a:solidFill>
              </a:rPr>
              <a:t>e dell’allegato </a:t>
            </a:r>
            <a:r>
              <a:rPr lang="it-IT" sz="2000" b="1" i="1" u="none" strike="noStrike" baseline="0" dirty="0">
                <a:solidFill>
                  <a:srgbClr val="000000"/>
                </a:solidFill>
              </a:rPr>
              <a:t>Curriculum dello studente </a:t>
            </a:r>
            <a:r>
              <a:rPr lang="it-IT" sz="2000" i="1" u="none" strike="noStrike" baseline="0" dirty="0">
                <a:solidFill>
                  <a:srgbClr val="000000"/>
                </a:solidFill>
              </a:rPr>
              <a:t>(…)</a:t>
            </a:r>
            <a:r>
              <a:rPr lang="it-IT" sz="2000" b="1" i="1" u="none" strike="noStrike" baseline="0" dirty="0">
                <a:solidFill>
                  <a:srgbClr val="000000"/>
                </a:solidFill>
              </a:rPr>
              <a:t> </a:t>
            </a:r>
            <a:r>
              <a:rPr lang="it-IT" sz="2000" i="1" dirty="0">
                <a:solidFill>
                  <a:srgbClr val="000000"/>
                </a:solidFill>
              </a:rPr>
              <a:t>nel caso in cui i diplomi non siano disponibili per la firma prima del termine di chiusura della sessione d’esame, i presidenti medesimi delegano il dirigente/coordinatore a provvedere alla compilazione, alla firma e alla consegna degli stessi» </a:t>
            </a:r>
            <a:r>
              <a:rPr lang="it-IT" sz="2000" b="0" i="1" u="none" strike="noStrike" baseline="0" dirty="0">
                <a:solidFill>
                  <a:srgbClr val="000000"/>
                </a:solidFill>
              </a:rPr>
              <a:t>(</a:t>
            </a:r>
            <a:r>
              <a:rPr lang="it-IT" sz="2000" b="1" dirty="0"/>
              <a:t>O.M. 65/2022, art. 28, c. 7)</a:t>
            </a:r>
            <a:r>
              <a:rPr lang="it-IT" sz="2000" b="0" i="0" u="none" strike="noStrike" baseline="0" dirty="0">
                <a:solidFill>
                  <a:srgbClr val="000000"/>
                </a:solidFill>
              </a:rPr>
              <a:t>. </a:t>
            </a:r>
          </a:p>
          <a:p>
            <a:pPr algn="just"/>
            <a:r>
              <a:rPr lang="it-IT" sz="2000" b="0" i="0" u="none" strike="noStrike" baseline="0" dirty="0">
                <a:solidFill>
                  <a:srgbClr val="000000"/>
                </a:solidFill>
              </a:rPr>
              <a:t>«</a:t>
            </a:r>
            <a:r>
              <a:rPr lang="it-IT" sz="2000" b="0" i="1" u="none" strike="noStrike" baseline="0" dirty="0">
                <a:solidFill>
                  <a:srgbClr val="000000"/>
                </a:solidFill>
              </a:rPr>
              <a:t>Per i candidati che hanno superato l’esame </a:t>
            </a:r>
            <a:r>
              <a:rPr lang="it-IT" sz="2000" b="1" i="1" u="none" strike="noStrike" baseline="0" dirty="0" err="1">
                <a:solidFill>
                  <a:srgbClr val="000000"/>
                </a:solidFill>
              </a:rPr>
              <a:t>EsaBac</a:t>
            </a:r>
            <a:r>
              <a:rPr lang="it-IT" sz="2000" b="1" i="1" u="none" strike="noStrike" baseline="0" dirty="0">
                <a:solidFill>
                  <a:srgbClr val="000000"/>
                </a:solidFill>
              </a:rPr>
              <a:t> ed </a:t>
            </a:r>
            <a:r>
              <a:rPr lang="it-IT" sz="2000" b="1" i="1" u="none" strike="noStrike" baseline="0" dirty="0" err="1">
                <a:solidFill>
                  <a:srgbClr val="000000"/>
                </a:solidFill>
              </a:rPr>
              <a:t>EsaBac</a:t>
            </a:r>
            <a:r>
              <a:rPr lang="it-IT" sz="2000" b="1" i="1" u="none" strike="noStrike" baseline="0" dirty="0">
                <a:solidFill>
                  <a:srgbClr val="000000"/>
                </a:solidFill>
              </a:rPr>
              <a:t> techno</a:t>
            </a:r>
            <a:r>
              <a:rPr lang="it-IT" sz="2000" b="0" i="1" u="none" strike="noStrike" baseline="0" dirty="0">
                <a:solidFill>
                  <a:srgbClr val="000000"/>
                </a:solidFill>
              </a:rPr>
              <a:t>, le istituzioni scolastiche producono il </a:t>
            </a:r>
            <a:r>
              <a:rPr lang="it-IT" sz="2000" b="1" i="1" u="none" strike="noStrike" baseline="0" dirty="0">
                <a:solidFill>
                  <a:srgbClr val="000000"/>
                </a:solidFill>
              </a:rPr>
              <a:t>certificato provvisorio </a:t>
            </a:r>
            <a:r>
              <a:rPr lang="it-IT" sz="2000" b="0" i="1" u="none" strike="noStrike" baseline="0" dirty="0">
                <a:solidFill>
                  <a:srgbClr val="000000"/>
                </a:solidFill>
              </a:rPr>
              <a:t>attraverso il sistema SIDI</a:t>
            </a:r>
            <a:r>
              <a:rPr lang="it-IT" sz="2000" b="0" i="0" u="none" strike="noStrike" baseline="0" dirty="0">
                <a:solidFill>
                  <a:srgbClr val="000000"/>
                </a:solidFill>
              </a:rPr>
              <a:t>» </a:t>
            </a:r>
            <a:r>
              <a:rPr lang="it-IT" sz="2000" b="0" i="1" u="none" strike="noStrike" baseline="0" dirty="0">
                <a:solidFill>
                  <a:srgbClr val="000000"/>
                </a:solidFill>
              </a:rPr>
              <a:t>(</a:t>
            </a:r>
            <a:r>
              <a:rPr lang="it-IT" sz="2000" b="1" dirty="0"/>
              <a:t>O.M. 65/2022, art. 28, c. 9)</a:t>
            </a:r>
            <a:r>
              <a:rPr lang="it-IT" sz="2000" b="0" i="0" u="none" strike="noStrike" baseline="0" dirty="0">
                <a:solidFill>
                  <a:srgbClr val="000000"/>
                </a:solidFill>
              </a:rPr>
              <a:t>. </a:t>
            </a:r>
          </a:p>
          <a:p>
            <a:pPr algn="just"/>
            <a:r>
              <a:rPr lang="it-IT" sz="2000" b="0" i="0" u="none" strike="noStrike" baseline="0" dirty="0">
                <a:solidFill>
                  <a:srgbClr val="000000"/>
                </a:solidFill>
              </a:rPr>
              <a:t>«</a:t>
            </a:r>
            <a:r>
              <a:rPr lang="it-IT" sz="2000" b="0" i="1" u="none" strike="noStrike" baseline="0" dirty="0">
                <a:solidFill>
                  <a:srgbClr val="000000"/>
                </a:solidFill>
              </a:rPr>
              <a:t>Il </a:t>
            </a:r>
            <a:r>
              <a:rPr lang="it-IT" sz="2000" b="1" i="1" u="none" strike="noStrike" baseline="0" dirty="0">
                <a:solidFill>
                  <a:srgbClr val="000000"/>
                </a:solidFill>
              </a:rPr>
              <a:t>Supplemento Europass </a:t>
            </a:r>
            <a:r>
              <a:rPr lang="it-IT" sz="2000" b="0" i="1" u="none" strike="noStrike" baseline="0" dirty="0">
                <a:solidFill>
                  <a:srgbClr val="000000"/>
                </a:solidFill>
              </a:rPr>
              <a:t>al certificato e il </a:t>
            </a:r>
            <a:r>
              <a:rPr lang="it-IT" sz="2000" b="1" i="1" u="none" strike="noStrike" baseline="0" dirty="0">
                <a:solidFill>
                  <a:srgbClr val="000000"/>
                </a:solidFill>
              </a:rPr>
              <a:t>Curriculum dello studente </a:t>
            </a:r>
            <a:r>
              <a:rPr lang="it-IT" sz="2000" b="0" i="1" u="none" strike="noStrike" baseline="0" dirty="0">
                <a:solidFill>
                  <a:srgbClr val="000000"/>
                </a:solidFill>
              </a:rPr>
              <a:t>sono resi disponibili agli studenti nell’apposita piattaforma</a:t>
            </a:r>
            <a:r>
              <a:rPr lang="it-IT" sz="2000" b="0" i="0" u="none" strike="noStrike" baseline="0" dirty="0">
                <a:solidFill>
                  <a:srgbClr val="000000"/>
                </a:solidFill>
              </a:rPr>
              <a:t>» </a:t>
            </a:r>
            <a:r>
              <a:rPr lang="it-IT" sz="2000" b="0" i="1" u="none" strike="noStrike" baseline="0" dirty="0">
                <a:solidFill>
                  <a:srgbClr val="000000"/>
                </a:solidFill>
              </a:rPr>
              <a:t>(</a:t>
            </a:r>
            <a:r>
              <a:rPr lang="it-IT" sz="2000" b="1" dirty="0"/>
              <a:t>O.M. 65/2022, art. 28, c. 11)</a:t>
            </a:r>
            <a:r>
              <a:rPr lang="it-IT" sz="2000" b="0" i="0" u="none" strike="noStrike" baseline="0" dirty="0">
                <a:solidFill>
                  <a:srgbClr val="000000"/>
                </a:solidFill>
              </a:rPr>
              <a:t>. </a:t>
            </a:r>
          </a:p>
          <a:p>
            <a:pPr algn="just"/>
            <a:endParaRPr lang="it-IT" sz="1800" b="0" i="0" u="none" strike="noStrike" baseline="0" dirty="0">
              <a:solidFill>
                <a:srgbClr val="000000"/>
              </a:solidFill>
            </a:endParaRPr>
          </a:p>
          <a:p>
            <a:pPr algn="just"/>
            <a:r>
              <a:rPr lang="it-IT" sz="1800" b="0" i="0" u="none" strike="noStrike" baseline="0" dirty="0">
                <a:solidFill>
                  <a:srgbClr val="000000"/>
                </a:solidFill>
                <a:latin typeface="Garamond" panose="02020404030301010803" pitchFamily="18" charset="0"/>
              </a:rPr>
              <a:t>. </a:t>
            </a:r>
          </a:p>
          <a:p>
            <a:endParaRPr lang="it-IT" sz="2000" b="0" i="0" u="none" strike="noStrike" baseline="0" dirty="0">
              <a:solidFill>
                <a:srgbClr val="000000"/>
              </a:solidFill>
            </a:endParaRPr>
          </a:p>
          <a:p>
            <a:pPr algn="l"/>
            <a:endParaRPr lang="it-IT" sz="2000" i="1" dirty="0">
              <a:solidFill>
                <a:srgbClr val="000000"/>
              </a:solidFill>
            </a:endParaRPr>
          </a:p>
          <a:p>
            <a:r>
              <a:rPr lang="it-IT" sz="2000" b="0" i="1" u="none" strike="noStrike" baseline="0" dirty="0">
                <a:solidFill>
                  <a:srgbClr val="000000"/>
                </a:solidFill>
              </a:rPr>
              <a:t> </a:t>
            </a:r>
          </a:p>
          <a:p>
            <a:endParaRPr lang="it-IT" dirty="0"/>
          </a:p>
        </p:txBody>
      </p:sp>
      <p:sp>
        <p:nvSpPr>
          <p:cNvPr id="7" name="Segnaposto numero diapositiva 6">
            <a:extLst>
              <a:ext uri="{FF2B5EF4-FFF2-40B4-BE49-F238E27FC236}">
                <a16:creationId xmlns:a16="http://schemas.microsoft.com/office/drawing/2014/main" xmlns="" id="{61D8F6AB-B2F1-4B97-A629-960CBCEA861C}"/>
              </a:ext>
            </a:extLst>
          </p:cNvPr>
          <p:cNvSpPr>
            <a:spLocks noGrp="1"/>
          </p:cNvSpPr>
          <p:nvPr>
            <p:ph type="sldNum" sz="quarter" idx="16"/>
          </p:nvPr>
        </p:nvSpPr>
        <p:spPr>
          <a:xfrm>
            <a:off x="892356" y="6332220"/>
            <a:ext cx="523240" cy="247651"/>
          </a:xfrm>
        </p:spPr>
        <p:txBody>
          <a:bodyPr/>
          <a:lstStyle/>
          <a:p>
            <a:pPr rtl="0"/>
            <a:fld id="{294A09A9-5501-47C1-A89A-A340965A2BE2}" type="slidenum">
              <a:rPr lang="it-IT" noProof="0" smtClean="0"/>
              <a:pPr rtl="0"/>
              <a:t>52</a:t>
            </a:fld>
            <a:endParaRPr lang="it-IT" noProof="0" dirty="0"/>
          </a:p>
        </p:txBody>
      </p:sp>
    </p:spTree>
    <p:extLst>
      <p:ext uri="{BB962C8B-B14F-4D97-AF65-F5344CB8AC3E}">
        <p14:creationId xmlns:p14="http://schemas.microsoft.com/office/powerpoint/2010/main" val="1274370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DBD2E126-235C-4762-B044-1240FA05B5AE}"/>
              </a:ext>
            </a:extLst>
          </p:cNvPr>
          <p:cNvSpPr>
            <a:spLocks noGrp="1"/>
          </p:cNvSpPr>
          <p:nvPr>
            <p:ph type="title"/>
          </p:nvPr>
        </p:nvSpPr>
        <p:spPr>
          <a:xfrm>
            <a:off x="0" y="773877"/>
            <a:ext cx="12191999" cy="649997"/>
          </a:xfrm>
        </p:spPr>
        <p:txBody>
          <a:bodyPr>
            <a:normAutofit fontScale="90000"/>
          </a:bodyPr>
          <a:lstStyle/>
          <a:p>
            <a:pPr algn="ctr"/>
            <a:r>
              <a:rPr lang="it-IT" sz="2000" b="0" spc="0" dirty="0">
                <a:solidFill>
                  <a:schemeClr val="tx2"/>
                </a:solidFill>
                <a:ea typeface="+mn-ea"/>
                <a:cs typeface="+mn-cs"/>
              </a:rPr>
              <a:t/>
            </a:r>
            <a:br>
              <a:rPr lang="it-IT" sz="2000" b="0" spc="0" dirty="0">
                <a:solidFill>
                  <a:schemeClr val="tx2"/>
                </a:solidFill>
                <a:ea typeface="+mn-ea"/>
                <a:cs typeface="+mn-cs"/>
              </a:rPr>
            </a:br>
            <a:r>
              <a:rPr lang="it-IT" sz="2000" b="0" spc="0" dirty="0">
                <a:solidFill>
                  <a:schemeClr val="tx2"/>
                </a:solidFill>
                <a:ea typeface="+mn-ea"/>
                <a:cs typeface="+mn-cs"/>
              </a:rPr>
              <a:t/>
            </a:r>
            <a:br>
              <a:rPr lang="it-IT" sz="2000" b="0" spc="0" dirty="0">
                <a:solidFill>
                  <a:schemeClr val="tx2"/>
                </a:solidFill>
                <a:ea typeface="+mn-ea"/>
                <a:cs typeface="+mn-cs"/>
              </a:rPr>
            </a:br>
            <a:r>
              <a:rPr lang="it-IT" sz="2000" b="0" spc="0" dirty="0">
                <a:solidFill>
                  <a:schemeClr val="tx2"/>
                </a:solidFill>
                <a:ea typeface="+mn-ea"/>
                <a:cs typeface="+mn-cs"/>
              </a:rPr>
              <a:t/>
            </a:r>
            <a:br>
              <a:rPr lang="it-IT" sz="2000" b="0" spc="0" dirty="0">
                <a:solidFill>
                  <a:schemeClr val="tx2"/>
                </a:solidFill>
                <a:ea typeface="+mn-ea"/>
                <a:cs typeface="+mn-cs"/>
              </a:rPr>
            </a:br>
            <a:r>
              <a:rPr lang="it-IT" sz="2000" b="0" spc="0" dirty="0">
                <a:solidFill>
                  <a:schemeClr val="tx2"/>
                </a:solidFill>
                <a:ea typeface="+mn-ea"/>
                <a:cs typeface="+mn-cs"/>
              </a:rPr>
              <a:t/>
            </a:r>
            <a:br>
              <a:rPr lang="it-IT" sz="2000" b="0" spc="0" dirty="0">
                <a:solidFill>
                  <a:schemeClr val="tx2"/>
                </a:solidFill>
                <a:ea typeface="+mn-ea"/>
                <a:cs typeface="+mn-cs"/>
              </a:rPr>
            </a:br>
            <a:r>
              <a:rPr lang="it-IT" sz="2000" b="0" spc="0" dirty="0">
                <a:solidFill>
                  <a:schemeClr val="tx2"/>
                </a:solidFill>
                <a:ea typeface="+mn-ea"/>
                <a:cs typeface="+mn-cs"/>
              </a:rPr>
              <a:t/>
            </a:r>
            <a:br>
              <a:rPr lang="it-IT" sz="2000" b="0" spc="0" dirty="0">
                <a:solidFill>
                  <a:schemeClr val="tx2"/>
                </a:solidFill>
                <a:ea typeface="+mn-ea"/>
                <a:cs typeface="+mn-cs"/>
              </a:rPr>
            </a:br>
            <a:r>
              <a:rPr lang="it-IT" sz="2000" b="0" spc="0" dirty="0">
                <a:solidFill>
                  <a:schemeClr val="tx2"/>
                </a:solidFill>
                <a:ea typeface="+mn-ea"/>
                <a:cs typeface="+mn-cs"/>
              </a:rPr>
              <a:t/>
            </a:r>
            <a:br>
              <a:rPr lang="it-IT" sz="2000" b="0" spc="0" dirty="0">
                <a:solidFill>
                  <a:schemeClr val="tx2"/>
                </a:solidFill>
                <a:ea typeface="+mn-ea"/>
                <a:cs typeface="+mn-cs"/>
              </a:rPr>
            </a:br>
            <a:r>
              <a:rPr lang="it-IT" sz="2000" b="0" spc="0" dirty="0">
                <a:solidFill>
                  <a:schemeClr val="tx2"/>
                </a:solidFill>
                <a:ea typeface="+mn-ea"/>
                <a:cs typeface="+mn-cs"/>
              </a:rPr>
              <a:t/>
            </a:r>
            <a:br>
              <a:rPr lang="it-IT" sz="2000" b="0" spc="0" dirty="0">
                <a:solidFill>
                  <a:schemeClr val="tx2"/>
                </a:solidFill>
                <a:ea typeface="+mn-ea"/>
                <a:cs typeface="+mn-cs"/>
              </a:rPr>
            </a:br>
            <a:r>
              <a:rPr lang="it-IT" sz="2000" b="0" spc="0" dirty="0">
                <a:solidFill>
                  <a:schemeClr val="tx2"/>
                </a:solidFill>
                <a:ea typeface="+mn-ea"/>
                <a:cs typeface="+mn-cs"/>
              </a:rPr>
              <a:t> </a:t>
            </a:r>
            <a:r>
              <a:rPr lang="it-IT" b="0" dirty="0">
                <a:solidFill>
                  <a:srgbClr val="0070C0"/>
                </a:solidFill>
              </a:rPr>
              <a:t>Adempimenti conclusivi</a:t>
            </a:r>
          </a:p>
        </p:txBody>
      </p:sp>
      <p:sp>
        <p:nvSpPr>
          <p:cNvPr id="4" name="Segnaposto testo 3">
            <a:extLst>
              <a:ext uri="{FF2B5EF4-FFF2-40B4-BE49-F238E27FC236}">
                <a16:creationId xmlns:a16="http://schemas.microsoft.com/office/drawing/2014/main" xmlns="" id="{D6B90161-CBD3-418B-8F0E-1D984AF6A22E}"/>
              </a:ext>
            </a:extLst>
          </p:cNvPr>
          <p:cNvSpPr>
            <a:spLocks noGrp="1"/>
          </p:cNvSpPr>
          <p:nvPr>
            <p:ph type="body" sz="quarter" idx="11"/>
          </p:nvPr>
        </p:nvSpPr>
        <p:spPr>
          <a:xfrm>
            <a:off x="889344" y="2193829"/>
            <a:ext cx="5206656" cy="2795232"/>
          </a:xfrm>
        </p:spPr>
        <p:txBody>
          <a:bodyPr/>
          <a:lstStyle/>
          <a:p>
            <a:pPr algn="just"/>
            <a:r>
              <a:rPr lang="it-IT" sz="2000" dirty="0">
                <a:solidFill>
                  <a:schemeClr val="tx2"/>
                </a:solidFill>
                <a:latin typeface="+mj-lt"/>
              </a:rPr>
              <a:t>Relazione Presidenti</a:t>
            </a:r>
          </a:p>
          <a:p>
            <a:pPr algn="just"/>
            <a:r>
              <a:rPr lang="it-IT" sz="2000" dirty="0">
                <a:solidFill>
                  <a:srgbClr val="333333"/>
                </a:solidFill>
              </a:rPr>
              <a:t>I P</a:t>
            </a:r>
            <a:r>
              <a:rPr lang="it-IT" sz="2000" b="0" i="0" dirty="0">
                <a:solidFill>
                  <a:srgbClr val="333333"/>
                </a:solidFill>
                <a:effectLst/>
              </a:rPr>
              <a:t>residenti di Commissione saranno chiamati a redigere una relazione specifica, contenente osservazioni sullo svolgimento della prova e sui livelli di apprendimento degli studenti, mediante l’utilizzo di un form disponibile sull’applicativo “Commissione web”, precompilato nella parte amministrativa e strutturato in prevalenza con campi chiusi. Nel caso in cui non sia assolutamente possibile utilizzare “Commissione web”, il form potrà essere richiesto alla Struttura tecnica Esami di Stato.</a:t>
            </a:r>
            <a:endParaRPr lang="it-IT" sz="2000" dirty="0"/>
          </a:p>
        </p:txBody>
      </p:sp>
      <p:sp>
        <p:nvSpPr>
          <p:cNvPr id="8" name="Segnaposto numero diapositiva 7">
            <a:extLst>
              <a:ext uri="{FF2B5EF4-FFF2-40B4-BE49-F238E27FC236}">
                <a16:creationId xmlns:a16="http://schemas.microsoft.com/office/drawing/2014/main" xmlns="" id="{97A74201-3DCF-48C0-A2A5-0BE882BAC26D}"/>
              </a:ext>
            </a:extLst>
          </p:cNvPr>
          <p:cNvSpPr>
            <a:spLocks noGrp="1"/>
          </p:cNvSpPr>
          <p:nvPr>
            <p:ph type="sldNum" sz="quarter" idx="16"/>
          </p:nvPr>
        </p:nvSpPr>
        <p:spPr>
          <a:xfrm>
            <a:off x="837326" y="6409013"/>
            <a:ext cx="523240" cy="247651"/>
          </a:xfrm>
        </p:spPr>
        <p:txBody>
          <a:bodyPr/>
          <a:lstStyle/>
          <a:p>
            <a:pPr rtl="0"/>
            <a:fld id="{294A09A9-5501-47C1-A89A-A340965A2BE2}" type="slidenum">
              <a:rPr lang="it-IT" noProof="0" smtClean="0"/>
              <a:pPr rtl="0"/>
              <a:t>53</a:t>
            </a:fld>
            <a:endParaRPr lang="it-IT" noProof="0" dirty="0"/>
          </a:p>
        </p:txBody>
      </p:sp>
      <p:pic>
        <p:nvPicPr>
          <p:cNvPr id="5" name="Immagine 4">
            <a:extLst>
              <a:ext uri="{FF2B5EF4-FFF2-40B4-BE49-F238E27FC236}">
                <a16:creationId xmlns:a16="http://schemas.microsoft.com/office/drawing/2014/main" xmlns="" id="{15D2E18A-EFB4-4ADF-8EC9-DA74EBA1A957}"/>
              </a:ext>
            </a:extLst>
          </p:cNvPr>
          <p:cNvPicPr/>
          <p:nvPr/>
        </p:nvPicPr>
        <p:blipFill>
          <a:blip r:embed="rId2"/>
          <a:stretch>
            <a:fillRect/>
          </a:stretch>
        </p:blipFill>
        <p:spPr>
          <a:xfrm>
            <a:off x="6617118" y="1698582"/>
            <a:ext cx="5206656" cy="4662280"/>
          </a:xfrm>
          <a:prstGeom prst="rect">
            <a:avLst/>
          </a:prstGeom>
        </p:spPr>
      </p:pic>
      <p:sp>
        <p:nvSpPr>
          <p:cNvPr id="6" name="CasellaDiTesto 5">
            <a:extLst>
              <a:ext uri="{FF2B5EF4-FFF2-40B4-BE49-F238E27FC236}">
                <a16:creationId xmlns:a16="http://schemas.microsoft.com/office/drawing/2014/main" xmlns="" id="{5BE6FDAC-B66E-4144-BF56-C9F1C82CE8D3}"/>
              </a:ext>
            </a:extLst>
          </p:cNvPr>
          <p:cNvSpPr txBox="1"/>
          <p:nvPr/>
        </p:nvSpPr>
        <p:spPr>
          <a:xfrm>
            <a:off x="4355025" y="6346727"/>
            <a:ext cx="7702659" cy="400110"/>
          </a:xfrm>
          <a:prstGeom prst="rect">
            <a:avLst/>
          </a:prstGeom>
          <a:noFill/>
        </p:spPr>
        <p:txBody>
          <a:bodyPr wrap="square" rtlCol="0">
            <a:spAutoFit/>
          </a:bodyPr>
          <a:lstStyle/>
          <a:p>
            <a:r>
              <a:rPr lang="it-IT" sz="1000" dirty="0">
                <a:solidFill>
                  <a:schemeClr val="bg1"/>
                </a:solidFill>
              </a:rPr>
              <a:t>Fonte. : Esami di Stato 2022 «Utilizzo dell’applicativo Commissione Web» - 7 Giugno 2022</a:t>
            </a:r>
          </a:p>
          <a:p>
            <a:r>
              <a:rPr lang="it-IT" sz="1000" dirty="0">
                <a:solidFill>
                  <a:schemeClr val="bg1"/>
                </a:solidFill>
              </a:rPr>
              <a:t>Ministero dell’Istruzione Direzione Generale per i sistemi informativi e la statistica - Direttore Generale Ing. Davide D’Amico</a:t>
            </a:r>
          </a:p>
        </p:txBody>
      </p:sp>
    </p:spTree>
    <p:extLst>
      <p:ext uri="{BB962C8B-B14F-4D97-AF65-F5344CB8AC3E}">
        <p14:creationId xmlns:p14="http://schemas.microsoft.com/office/powerpoint/2010/main" val="2583917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xmlns="" id="{342C623F-1284-424D-9564-F7FE819B6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10" y="2078305"/>
            <a:ext cx="6158300" cy="3686392"/>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xmlns="" id="{51DF3D98-3C30-4CFC-8643-C81E829C8C25}"/>
              </a:ext>
            </a:extLst>
          </p:cNvPr>
          <p:cNvSpPr>
            <a:spLocks noGrp="1"/>
          </p:cNvSpPr>
          <p:nvPr>
            <p:ph type="title"/>
          </p:nvPr>
        </p:nvSpPr>
        <p:spPr>
          <a:xfrm>
            <a:off x="6896100" y="2330018"/>
            <a:ext cx="4903377" cy="610863"/>
          </a:xfrm>
        </p:spPr>
        <p:txBody>
          <a:bodyPr rtlCol="0"/>
          <a:lstStyle/>
          <a:p>
            <a:pPr rtl="0"/>
            <a:r>
              <a:rPr lang="it-IT" dirty="0">
                <a:solidFill>
                  <a:srgbClr val="0070C0"/>
                </a:solidFill>
              </a:rPr>
              <a:t>Grazie</a:t>
            </a:r>
          </a:p>
        </p:txBody>
      </p:sp>
      <p:sp>
        <p:nvSpPr>
          <p:cNvPr id="9" name="Segnaposto testo 8">
            <a:extLst>
              <a:ext uri="{FF2B5EF4-FFF2-40B4-BE49-F238E27FC236}">
                <a16:creationId xmlns:a16="http://schemas.microsoft.com/office/drawing/2014/main" xmlns="" id="{76767661-63CB-A645-82F2-3B860E338B67}"/>
              </a:ext>
            </a:extLst>
          </p:cNvPr>
          <p:cNvSpPr>
            <a:spLocks noGrp="1"/>
          </p:cNvSpPr>
          <p:nvPr>
            <p:ph type="body" sz="quarter" idx="11"/>
          </p:nvPr>
        </p:nvSpPr>
        <p:spPr>
          <a:xfrm>
            <a:off x="6705600" y="3657600"/>
            <a:ext cx="5327374" cy="1266092"/>
          </a:xfrm>
        </p:spPr>
        <p:txBody>
          <a:bodyPr rtlCol="0"/>
          <a:lstStyle/>
          <a:p>
            <a:pPr rtl="0"/>
            <a:r>
              <a:rPr lang="it-IT" sz="2000" b="1" dirty="0"/>
              <a:t>Servizio ispettivo USR per il Piemonte</a:t>
            </a:r>
            <a:r>
              <a:rPr lang="it-IT" sz="2000" dirty="0"/>
              <a:t> </a:t>
            </a:r>
          </a:p>
          <a:p>
            <a:pPr rtl="0"/>
            <a:r>
              <a:rPr lang="it-IT" sz="2000" dirty="0"/>
              <a:t>E-mail: </a:t>
            </a:r>
            <a:r>
              <a:rPr lang="it-IT" sz="2000" dirty="0">
                <a:hlinkClick r:id="rId4"/>
              </a:rPr>
              <a:t>corpoispettivo_piemonte@istruzione.it</a:t>
            </a:r>
            <a:endParaRPr lang="it-IT" sz="2000" dirty="0"/>
          </a:p>
          <a:p>
            <a:pPr rtl="0"/>
            <a:endParaRPr lang="it-IT" sz="2000" dirty="0"/>
          </a:p>
        </p:txBody>
      </p:sp>
      <p:sp>
        <p:nvSpPr>
          <p:cNvPr id="15" name="Segnaposto numero diapositiva 6">
            <a:extLst>
              <a:ext uri="{FF2B5EF4-FFF2-40B4-BE49-F238E27FC236}">
                <a16:creationId xmlns:a16="http://schemas.microsoft.com/office/drawing/2014/main" xmlns="" id="{D716DF24-BF9C-4C35-A641-00E82BAC735A}"/>
              </a:ext>
            </a:extLst>
          </p:cNvPr>
          <p:cNvSpPr txBox="1">
            <a:spLocks/>
          </p:cNvSpPr>
          <p:nvPr/>
        </p:nvSpPr>
        <p:spPr>
          <a:xfrm>
            <a:off x="477288" y="6377792"/>
            <a:ext cx="523240" cy="247651"/>
          </a:xfrm>
          <a:prstGeom prst="rect">
            <a:avLst/>
          </a:prstGeom>
        </p:spPr>
        <p:txBody>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it-IT" sz="1100" smtClean="0">
                <a:solidFill>
                  <a:schemeClr val="bg1"/>
                </a:solidFill>
              </a:rPr>
              <a:pPr/>
              <a:t>54</a:t>
            </a:fld>
            <a:endParaRPr lang="it-IT" sz="1100" dirty="0">
              <a:solidFill>
                <a:schemeClr val="bg1"/>
              </a:solidFill>
            </a:endParaRPr>
          </a:p>
        </p:txBody>
      </p:sp>
      <p:pic>
        <p:nvPicPr>
          <p:cNvPr id="4" name="Immagine 3" descr="Immagine che contiene testo&#10;&#10;Descrizione generata automaticamente">
            <a:extLst>
              <a:ext uri="{FF2B5EF4-FFF2-40B4-BE49-F238E27FC236}">
                <a16:creationId xmlns:a16="http://schemas.microsoft.com/office/drawing/2014/main" xmlns="" id="{3B78F4A8-D4CE-4BF0-843B-7A7D06FB82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9046" y="518886"/>
            <a:ext cx="4262628" cy="946324"/>
          </a:xfrm>
          <a:prstGeom prst="rect">
            <a:avLst/>
          </a:prstGeom>
        </p:spPr>
      </p:pic>
    </p:spTree>
    <p:extLst>
      <p:ext uri="{BB962C8B-B14F-4D97-AF65-F5344CB8AC3E}">
        <p14:creationId xmlns:p14="http://schemas.microsoft.com/office/powerpoint/2010/main" val="43014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B3228E84-8AF4-4659-90D1-BE623B70CEAC}"/>
              </a:ext>
            </a:extLst>
          </p:cNvPr>
          <p:cNvSpPr>
            <a:spLocks noGrp="1"/>
          </p:cNvSpPr>
          <p:nvPr>
            <p:ph type="title"/>
          </p:nvPr>
        </p:nvSpPr>
        <p:spPr>
          <a:xfrm>
            <a:off x="202122" y="46865"/>
            <a:ext cx="6657168" cy="610863"/>
          </a:xfrm>
        </p:spPr>
        <p:txBody>
          <a:bodyPr>
            <a:normAutofit/>
          </a:bodyPr>
          <a:lstStyle/>
          <a:p>
            <a:r>
              <a:rPr lang="it-IT" sz="3200" dirty="0">
                <a:solidFill>
                  <a:srgbClr val="0070C0"/>
                </a:solidFill>
                <a:latin typeface="+mj-lt"/>
              </a:rPr>
              <a:t>TASK FORCE  -  A.T. </a:t>
            </a:r>
            <a:r>
              <a:rPr lang="it-IT" sz="3200" dirty="0">
                <a:solidFill>
                  <a:srgbClr val="0070C0"/>
                </a:solidFill>
              </a:rPr>
              <a:t>CUNEO</a:t>
            </a:r>
            <a:endParaRPr lang="it-IT" sz="3200" dirty="0"/>
          </a:p>
        </p:txBody>
      </p:sp>
      <p:sp>
        <p:nvSpPr>
          <p:cNvPr id="4" name="Segnaposto numero diapositiva 3">
            <a:extLst>
              <a:ext uri="{FF2B5EF4-FFF2-40B4-BE49-F238E27FC236}">
                <a16:creationId xmlns:a16="http://schemas.microsoft.com/office/drawing/2014/main" xmlns="" id="{15315433-11A9-4875-96B9-F8872FE862B1}"/>
              </a:ext>
            </a:extLst>
          </p:cNvPr>
          <p:cNvSpPr>
            <a:spLocks noGrp="1"/>
          </p:cNvSpPr>
          <p:nvPr>
            <p:ph type="sldNum" sz="quarter" idx="13"/>
          </p:nvPr>
        </p:nvSpPr>
        <p:spPr>
          <a:xfrm>
            <a:off x="897467" y="6303547"/>
            <a:ext cx="935990" cy="338554"/>
          </a:xfrm>
        </p:spPr>
        <p:txBody>
          <a:bodyPr/>
          <a:lstStyle/>
          <a:p>
            <a:pPr rtl="0"/>
            <a:r>
              <a:rPr lang="it-IT" noProof="0" dirty="0"/>
              <a:t>6</a:t>
            </a:r>
            <a:endParaRPr lang="it-IT" noProof="0" dirty="0">
              <a:latin typeface="+mn-lt"/>
            </a:endParaRPr>
          </a:p>
        </p:txBody>
      </p:sp>
      <p:sp>
        <p:nvSpPr>
          <p:cNvPr id="8" name="CasellaDiTesto 7">
            <a:extLst>
              <a:ext uri="{FF2B5EF4-FFF2-40B4-BE49-F238E27FC236}">
                <a16:creationId xmlns:a16="http://schemas.microsoft.com/office/drawing/2014/main" xmlns="" id="{2159263D-9237-492F-8B37-96728A02B229}"/>
              </a:ext>
            </a:extLst>
          </p:cNvPr>
          <p:cNvSpPr txBox="1"/>
          <p:nvPr/>
        </p:nvSpPr>
        <p:spPr>
          <a:xfrm>
            <a:off x="202122" y="2109642"/>
            <a:ext cx="11887201" cy="707886"/>
          </a:xfrm>
          <a:prstGeom prst="rect">
            <a:avLst/>
          </a:prstGeom>
          <a:noFill/>
        </p:spPr>
        <p:txBody>
          <a:bodyPr wrap="square" rtlCol="0">
            <a:spAutoFit/>
          </a:bodyPr>
          <a:lstStyle/>
          <a:p>
            <a:pPr algn="just"/>
            <a:endParaRPr lang="it-IT" sz="2000" b="0" dirty="0">
              <a:solidFill>
                <a:srgbClr val="0070C0"/>
              </a:solidFill>
              <a:latin typeface="Verdana" panose="020B0604030504040204" pitchFamily="34" charset="0"/>
              <a:ea typeface="Verdana" panose="020B0604030504040204" pitchFamily="34" charset="0"/>
            </a:endParaRPr>
          </a:p>
          <a:p>
            <a:pPr algn="just"/>
            <a:endParaRPr lang="it-IT" sz="2000" dirty="0">
              <a:solidFill>
                <a:schemeClr val="bg1"/>
              </a:solidFill>
            </a:endParaRPr>
          </a:p>
        </p:txBody>
      </p:sp>
      <p:sp>
        <p:nvSpPr>
          <p:cNvPr id="9" name="CasellaDiTesto 8">
            <a:extLst>
              <a:ext uri="{FF2B5EF4-FFF2-40B4-BE49-F238E27FC236}">
                <a16:creationId xmlns:a16="http://schemas.microsoft.com/office/drawing/2014/main" xmlns="" id="{C0156F8E-442D-4D2A-8C07-E2D878B2675D}"/>
              </a:ext>
            </a:extLst>
          </p:cNvPr>
          <p:cNvSpPr txBox="1"/>
          <p:nvPr/>
        </p:nvSpPr>
        <p:spPr>
          <a:xfrm>
            <a:off x="7913370" y="5993666"/>
            <a:ext cx="4175953" cy="677108"/>
          </a:xfrm>
          <a:prstGeom prst="rect">
            <a:avLst/>
          </a:prstGeom>
          <a:solidFill>
            <a:schemeClr val="accent2">
              <a:lumMod val="75000"/>
            </a:schemeClr>
          </a:solidFill>
        </p:spPr>
        <p:txBody>
          <a:bodyPr wrap="square">
            <a:spAutoFit/>
          </a:bodyPr>
          <a:lstStyle/>
          <a:p>
            <a:pPr marL="82296" indent="0" algn="ctr" eaLnBrk="1" fontAlgn="auto" hangingPunct="1">
              <a:spcAft>
                <a:spcPts val="0"/>
              </a:spcAft>
              <a:buFont typeface="Wingdings 3"/>
              <a:buNone/>
              <a:defRPr/>
            </a:pPr>
            <a:r>
              <a:rPr lang="it-IT" sz="20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contatti utili </a:t>
            </a:r>
          </a:p>
          <a:p>
            <a:pPr marL="82296" indent="0" eaLnBrk="1" fontAlgn="auto" hangingPunct="1">
              <a:spcAft>
                <a:spcPts val="0"/>
              </a:spcAft>
              <a:buFont typeface="Wingdings 3"/>
              <a:buNone/>
              <a:defRPr/>
            </a:pPr>
            <a:r>
              <a:rPr lang="it-IT" sz="18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 </a:t>
            </a:r>
            <a:r>
              <a:rPr lang="it-IT"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Telefono  ref. 0171.318554</a:t>
            </a:r>
          </a:p>
        </p:txBody>
      </p:sp>
      <p:sp>
        <p:nvSpPr>
          <p:cNvPr id="6" name="CasellaDiTesto 5">
            <a:extLst>
              <a:ext uri="{FF2B5EF4-FFF2-40B4-BE49-F238E27FC236}">
                <a16:creationId xmlns:a16="http://schemas.microsoft.com/office/drawing/2014/main" xmlns="" id="{DCC2EE8C-E8D1-4263-9F7A-D4E75BC3FCEB}"/>
              </a:ext>
            </a:extLst>
          </p:cNvPr>
          <p:cNvSpPr txBox="1"/>
          <p:nvPr/>
        </p:nvSpPr>
        <p:spPr>
          <a:xfrm>
            <a:off x="102677" y="941481"/>
            <a:ext cx="11041380" cy="5078313"/>
          </a:xfrm>
          <a:prstGeom prst="rect">
            <a:avLst/>
          </a:prstGeom>
          <a:noFill/>
        </p:spPr>
        <p:txBody>
          <a:bodyPr wrap="square" rtlCol="0">
            <a:spAutoFit/>
          </a:bodyPr>
          <a:lstStyle/>
          <a:p>
            <a:r>
              <a:rPr lang="it-IT" b="1" dirty="0">
                <a:solidFill>
                  <a:srgbClr val="0070C0"/>
                </a:solidFill>
                <a:latin typeface="Verdana" panose="020B0604030504040204" pitchFamily="34" charset="0"/>
              </a:rPr>
              <a:t>Roberto GOLÈ </a:t>
            </a:r>
            <a:r>
              <a:rPr lang="it-IT" dirty="0">
                <a:solidFill>
                  <a:srgbClr val="0070C0"/>
                </a:solidFill>
                <a:latin typeface="Verdana" panose="020B0604030504040204" pitchFamily="34" charset="0"/>
              </a:rPr>
              <a:t>D</a:t>
            </a:r>
            <a:r>
              <a:rPr lang="it-IT" sz="1800" b="0" i="0" u="none" strike="noStrike" baseline="0" dirty="0">
                <a:solidFill>
                  <a:srgbClr val="0070C0"/>
                </a:solidFill>
                <a:latin typeface="Verdana" panose="020B0604030504040204" pitchFamily="34" charset="0"/>
              </a:rPr>
              <a:t>ocente distaccato </a:t>
            </a:r>
            <a:r>
              <a:rPr lang="it-IT" dirty="0">
                <a:solidFill>
                  <a:srgbClr val="0070C0"/>
                </a:solidFill>
                <a:latin typeface="Verdana" panose="020B0604030504040204" pitchFamily="34" charset="0"/>
              </a:rPr>
              <a:t>Ufficio VI A.T. di Cuneo</a:t>
            </a:r>
            <a:r>
              <a:rPr lang="it-IT" sz="1800" b="0" i="0" u="none" strike="noStrike" baseline="0" dirty="0">
                <a:solidFill>
                  <a:srgbClr val="0070C0"/>
                </a:solidFill>
                <a:latin typeface="Verdana" panose="020B0604030504040204" pitchFamily="34" charset="0"/>
              </a:rPr>
              <a:t> - 0171-318.512</a:t>
            </a:r>
          </a:p>
          <a:p>
            <a:r>
              <a:rPr lang="it-IT" sz="1800" b="0" i="0" u="none" strike="noStrike" baseline="0" dirty="0">
                <a:solidFill>
                  <a:srgbClr val="0070C0"/>
                </a:solidFill>
                <a:latin typeface="Verdana" panose="020B0604030504040204" pitchFamily="34" charset="0"/>
                <a:hlinkClick r:id="rId2">
                  <a:extLst>
                    <a:ext uri="{A12FA001-AC4F-418D-AE19-62706E023703}">
                      <ahyp:hlinkClr xmlns:ahyp="http://schemas.microsoft.com/office/drawing/2018/hyperlinkcolor" xmlns="" val="tx"/>
                    </a:ext>
                  </a:extLst>
                </a:hlinkClick>
              </a:rPr>
              <a:t>roberto.gole@posta.istruzione.it</a:t>
            </a:r>
            <a:r>
              <a:rPr lang="it-IT" sz="1800" b="0" i="0" u="none" strike="noStrike" baseline="0" dirty="0">
                <a:solidFill>
                  <a:srgbClr val="0070C0"/>
                </a:solidFill>
                <a:latin typeface="Verdana" panose="020B0604030504040204" pitchFamily="34" charset="0"/>
              </a:rPr>
              <a:t> - </a:t>
            </a:r>
            <a:r>
              <a:rPr lang="it-IT" dirty="0">
                <a:solidFill>
                  <a:srgbClr val="0070C0"/>
                </a:solidFill>
                <a:latin typeface="Verdana" panose="020B0604030504040204" pitchFamily="34" charset="0"/>
              </a:rPr>
              <a:t>cell. 339-3013297</a:t>
            </a:r>
            <a:endParaRPr lang="it-IT" sz="1800" b="0" i="0" u="none" strike="noStrike" baseline="0" dirty="0">
              <a:solidFill>
                <a:srgbClr val="0070C0"/>
              </a:solidFill>
              <a:latin typeface="Verdana" panose="020B0604030504040204" pitchFamily="34" charset="0"/>
            </a:endParaRPr>
          </a:p>
          <a:p>
            <a:endParaRPr lang="it-IT" sz="900" dirty="0">
              <a:solidFill>
                <a:srgbClr val="0070C0"/>
              </a:solidFill>
              <a:latin typeface="Verdana" panose="020B0604030504040204" pitchFamily="34" charset="0"/>
            </a:endParaRPr>
          </a:p>
          <a:p>
            <a:pPr algn="l"/>
            <a:r>
              <a:rPr lang="it-IT" b="1" dirty="0">
                <a:solidFill>
                  <a:srgbClr val="0070C0"/>
                </a:solidFill>
                <a:latin typeface="Verdana" panose="020B0604030504040204" pitchFamily="34" charset="0"/>
              </a:rPr>
              <a:t>Stefania </a:t>
            </a:r>
            <a:r>
              <a:rPr lang="it-IT" sz="1800" b="1" i="0" u="none" strike="noStrike" baseline="0" dirty="0">
                <a:solidFill>
                  <a:srgbClr val="0070C0"/>
                </a:solidFill>
                <a:latin typeface="Verdana" panose="020B0604030504040204" pitchFamily="34" charset="0"/>
              </a:rPr>
              <a:t>DEPETRIS </a:t>
            </a:r>
            <a:r>
              <a:rPr lang="it-IT" sz="1800" i="0" u="none" strike="noStrike" baseline="0" dirty="0">
                <a:solidFill>
                  <a:srgbClr val="0070C0"/>
                </a:solidFill>
                <a:latin typeface="Verdana" panose="020B0604030504040204" pitchFamily="34" charset="0"/>
              </a:rPr>
              <a:t>DSGA </a:t>
            </a:r>
            <a:r>
              <a:rPr lang="it-IT" sz="1800" b="0" i="0" u="none" strike="noStrike" baseline="0" dirty="0">
                <a:solidFill>
                  <a:srgbClr val="0070C0"/>
                </a:solidFill>
                <a:latin typeface="Verdana" panose="020B0604030504040204" pitchFamily="34" charset="0"/>
              </a:rPr>
              <a:t>in congedo ITC «Bonelli» di Cuneo </a:t>
            </a:r>
            <a:r>
              <a:rPr lang="it-IT" dirty="0">
                <a:solidFill>
                  <a:srgbClr val="0070C0"/>
                </a:solidFill>
                <a:latin typeface="Verdana" panose="020B0604030504040204" pitchFamily="34" charset="0"/>
              </a:rPr>
              <a:t>- </a:t>
            </a:r>
            <a:r>
              <a:rPr lang="it-IT" sz="1800" b="0" i="0" u="none" strike="noStrike" baseline="0" dirty="0">
                <a:solidFill>
                  <a:srgbClr val="0070C0"/>
                </a:solidFill>
                <a:latin typeface="Verdana" panose="020B0604030504040204" pitchFamily="34" charset="0"/>
              </a:rPr>
              <a:t>0171-603456 </a:t>
            </a:r>
            <a:r>
              <a:rPr lang="it-IT" sz="1800" b="0" i="0" u="none" strike="noStrike" baseline="0" dirty="0">
                <a:solidFill>
                  <a:srgbClr val="0070C0"/>
                </a:solidFill>
                <a:latin typeface="Verdana" panose="020B0604030504040204" pitchFamily="34" charset="0"/>
                <a:hlinkClick r:id="rId3">
                  <a:extLst>
                    <a:ext uri="{A12FA001-AC4F-418D-AE19-62706E023703}">
                      <ahyp:hlinkClr xmlns:ahyp="http://schemas.microsoft.com/office/drawing/2018/hyperlinkcolor" xmlns="" val="tx"/>
                    </a:ext>
                  </a:extLst>
                </a:hlinkClick>
              </a:rPr>
              <a:t>stefania.depetris@itcbonelli.edu.it</a:t>
            </a:r>
            <a:r>
              <a:rPr lang="it-IT" sz="1800" b="0" i="0" u="none" strike="noStrike" baseline="0" dirty="0">
                <a:solidFill>
                  <a:srgbClr val="0070C0"/>
                </a:solidFill>
                <a:latin typeface="Verdana" panose="020B0604030504040204" pitchFamily="34" charset="0"/>
              </a:rPr>
              <a:t> - cell. 393-5686921</a:t>
            </a:r>
          </a:p>
          <a:p>
            <a:pPr algn="l"/>
            <a:endParaRPr lang="it-IT" sz="900" b="0" i="0" u="none" strike="noStrike" baseline="0" dirty="0">
              <a:solidFill>
                <a:srgbClr val="0070C0"/>
              </a:solidFill>
              <a:latin typeface="Verdana" panose="020B0604030504040204" pitchFamily="34" charset="0"/>
            </a:endParaRPr>
          </a:p>
          <a:p>
            <a:pPr algn="l"/>
            <a:r>
              <a:rPr lang="it-IT" b="1" dirty="0">
                <a:solidFill>
                  <a:srgbClr val="0070C0"/>
                </a:solidFill>
                <a:latin typeface="Verdana" panose="020B0604030504040204" pitchFamily="34" charset="0"/>
              </a:rPr>
              <a:t>Susanna Maria </a:t>
            </a:r>
            <a:r>
              <a:rPr lang="it-IT" sz="1800" b="1" i="0" u="none" strike="noStrike" baseline="0" dirty="0">
                <a:solidFill>
                  <a:srgbClr val="0070C0"/>
                </a:solidFill>
                <a:latin typeface="Verdana" panose="020B0604030504040204" pitchFamily="34" charset="0"/>
              </a:rPr>
              <a:t>RICCI </a:t>
            </a:r>
            <a:r>
              <a:rPr lang="it-IT" sz="1800" i="0" u="none" strike="noStrike" baseline="0" dirty="0">
                <a:solidFill>
                  <a:srgbClr val="0070C0"/>
                </a:solidFill>
                <a:latin typeface="Verdana" panose="020B0604030504040204" pitchFamily="34" charset="0"/>
              </a:rPr>
              <a:t>D</a:t>
            </a:r>
            <a:r>
              <a:rPr lang="it-IT" sz="1800" b="0" i="0" u="none" strike="noStrike" baseline="0" dirty="0">
                <a:solidFill>
                  <a:srgbClr val="0070C0"/>
                </a:solidFill>
                <a:latin typeface="Verdana" panose="020B0604030504040204" pitchFamily="34" charset="0"/>
              </a:rPr>
              <a:t>ocente I.M. «De Amicis» di Cuneo </a:t>
            </a:r>
          </a:p>
          <a:p>
            <a:pPr algn="l"/>
            <a:r>
              <a:rPr lang="it-IT" sz="1800" b="0" i="0" u="none" strike="noStrike" baseline="0" dirty="0">
                <a:solidFill>
                  <a:srgbClr val="0070C0"/>
                </a:solidFill>
                <a:latin typeface="Verdana" panose="020B0604030504040204" pitchFamily="34" charset="0"/>
                <a:hlinkClick r:id="rId4">
                  <a:extLst>
                    <a:ext uri="{A12FA001-AC4F-418D-AE19-62706E023703}">
                      <ahyp:hlinkClr xmlns:ahyp="http://schemas.microsoft.com/office/drawing/2018/hyperlinkcolor" xmlns="" val="tx"/>
                    </a:ext>
                  </a:extLst>
                </a:hlinkClick>
              </a:rPr>
              <a:t>susanna.ricci@liceodeamiciscuneo.edu.it</a:t>
            </a:r>
            <a:r>
              <a:rPr lang="it-IT" sz="1800" b="0" i="0" u="none" strike="noStrike" baseline="0" dirty="0">
                <a:solidFill>
                  <a:srgbClr val="0070C0"/>
                </a:solidFill>
                <a:latin typeface="Verdana" panose="020B0604030504040204" pitchFamily="34" charset="0"/>
              </a:rPr>
              <a:t> - cell. 346-6556377</a:t>
            </a:r>
          </a:p>
          <a:p>
            <a:pPr algn="l"/>
            <a:endParaRPr lang="it-IT" sz="900" b="0" i="0" u="none" strike="noStrike" baseline="0" dirty="0">
              <a:solidFill>
                <a:srgbClr val="0070C0"/>
              </a:solidFill>
              <a:latin typeface="Verdana" panose="020B0604030504040204" pitchFamily="34" charset="0"/>
            </a:endParaRPr>
          </a:p>
          <a:p>
            <a:r>
              <a:rPr lang="it-IT" b="1" dirty="0">
                <a:solidFill>
                  <a:srgbClr val="0070C0"/>
                </a:solidFill>
                <a:latin typeface="Verdana" panose="020B0604030504040204" pitchFamily="34" charset="0"/>
              </a:rPr>
              <a:t>Elisabetta SELLERI </a:t>
            </a:r>
            <a:r>
              <a:rPr lang="it-IT" sz="1800" b="0" i="0" u="none" strike="noStrike" baseline="0" dirty="0">
                <a:solidFill>
                  <a:srgbClr val="0070C0"/>
                </a:solidFill>
                <a:latin typeface="Verdana" panose="020B0604030504040204" pitchFamily="34" charset="0"/>
              </a:rPr>
              <a:t>Funzionario </a:t>
            </a:r>
            <a:r>
              <a:rPr lang="it-IT" dirty="0">
                <a:solidFill>
                  <a:srgbClr val="0070C0"/>
                </a:solidFill>
                <a:latin typeface="Verdana" panose="020B0604030504040204" pitchFamily="34" charset="0"/>
              </a:rPr>
              <a:t>Ufficio VI A.T. di Cuneo</a:t>
            </a:r>
            <a:r>
              <a:rPr lang="it-IT" sz="1800" b="0" i="0" u="none" strike="noStrike" baseline="0" dirty="0">
                <a:solidFill>
                  <a:srgbClr val="0070C0"/>
                </a:solidFill>
                <a:latin typeface="Verdana" panose="020B0604030504040204" pitchFamily="34" charset="0"/>
              </a:rPr>
              <a:t> </a:t>
            </a:r>
            <a:r>
              <a:rPr lang="de-DE" dirty="0">
                <a:solidFill>
                  <a:srgbClr val="0070C0"/>
                </a:solidFill>
                <a:latin typeface="Verdana" panose="020B0604030504040204" pitchFamily="34" charset="0"/>
              </a:rPr>
              <a:t>- </a:t>
            </a:r>
            <a:r>
              <a:rPr lang="de-DE" sz="1800" b="0" i="0" u="none" strike="noStrike" baseline="0" dirty="0">
                <a:solidFill>
                  <a:srgbClr val="0070C0"/>
                </a:solidFill>
                <a:latin typeface="Verdana" panose="020B0604030504040204" pitchFamily="34" charset="0"/>
              </a:rPr>
              <a:t>0171-318534  </a:t>
            </a:r>
            <a:r>
              <a:rPr lang="de-DE" sz="1800" b="0" i="0" u="none" strike="noStrike" baseline="0" dirty="0">
                <a:solidFill>
                  <a:srgbClr val="0070C0"/>
                </a:solidFill>
                <a:latin typeface="Verdana" panose="020B0604030504040204" pitchFamily="34" charset="0"/>
                <a:hlinkClick r:id="rId5">
                  <a:extLst>
                    <a:ext uri="{A12FA001-AC4F-418D-AE19-62706E023703}">
                      <ahyp:hlinkClr xmlns:ahyp="http://schemas.microsoft.com/office/drawing/2018/hyperlinkcolor" xmlns="" val="tx"/>
                    </a:ext>
                  </a:extLst>
                </a:hlinkClick>
              </a:rPr>
              <a:t>elisabetta.selleri.cn@istruzione.it</a:t>
            </a:r>
            <a:r>
              <a:rPr lang="de-DE" sz="1800" b="0" i="0" u="none" strike="noStrike" baseline="0" dirty="0">
                <a:solidFill>
                  <a:srgbClr val="0070C0"/>
                </a:solidFill>
                <a:latin typeface="Verdana" panose="020B0604030504040204" pitchFamily="34" charset="0"/>
              </a:rPr>
              <a:t> </a:t>
            </a:r>
          </a:p>
          <a:p>
            <a:pPr algn="l"/>
            <a:endParaRPr lang="de-DE" sz="900" b="0" i="0" u="none" strike="noStrike" baseline="0" dirty="0">
              <a:solidFill>
                <a:srgbClr val="0070C0"/>
              </a:solidFill>
              <a:latin typeface="Verdana" panose="020B0604030504040204" pitchFamily="34" charset="0"/>
            </a:endParaRPr>
          </a:p>
          <a:p>
            <a:pPr algn="l"/>
            <a:r>
              <a:rPr lang="it-IT" b="1" dirty="0">
                <a:solidFill>
                  <a:srgbClr val="0070C0"/>
                </a:solidFill>
                <a:latin typeface="Verdana" panose="020B0604030504040204" pitchFamily="34" charset="0"/>
              </a:rPr>
              <a:t>Rodolfo </a:t>
            </a:r>
            <a:r>
              <a:rPr lang="it-IT" sz="1800" b="1" i="0" u="none" strike="noStrike" baseline="0" dirty="0">
                <a:solidFill>
                  <a:srgbClr val="0070C0"/>
                </a:solidFill>
                <a:latin typeface="Verdana" panose="020B0604030504040204" pitchFamily="34" charset="0"/>
              </a:rPr>
              <a:t>ARIETTI </a:t>
            </a:r>
            <a:r>
              <a:rPr lang="it-IT" sz="1800" b="0" i="0" u="none" strike="noStrike" baseline="0" dirty="0">
                <a:solidFill>
                  <a:srgbClr val="0070C0"/>
                </a:solidFill>
                <a:latin typeface="Verdana" panose="020B0604030504040204" pitchFamily="34" charset="0"/>
              </a:rPr>
              <a:t>Funzionario Responsabile Area III </a:t>
            </a:r>
            <a:r>
              <a:rPr lang="it-IT" dirty="0">
                <a:solidFill>
                  <a:srgbClr val="0070C0"/>
                </a:solidFill>
                <a:latin typeface="Verdana" panose="020B0604030504040204" pitchFamily="34" charset="0"/>
              </a:rPr>
              <a:t>Ufficio VI A.T. di Cuneo</a:t>
            </a:r>
            <a:r>
              <a:rPr lang="it-IT" sz="1800" b="0" i="0" u="none" strike="noStrike" baseline="0" dirty="0">
                <a:solidFill>
                  <a:srgbClr val="0070C0"/>
                </a:solidFill>
                <a:latin typeface="Verdana" panose="020B0604030504040204" pitchFamily="34" charset="0"/>
              </a:rPr>
              <a:t> - </a:t>
            </a:r>
            <a:r>
              <a:rPr lang="de-DE" sz="1800" b="0" i="0" u="none" strike="noStrike" baseline="0" dirty="0">
                <a:solidFill>
                  <a:srgbClr val="0070C0"/>
                </a:solidFill>
                <a:latin typeface="Verdana" panose="020B0604030504040204" pitchFamily="34" charset="0"/>
              </a:rPr>
              <a:t>0171-318508 </a:t>
            </a:r>
            <a:r>
              <a:rPr lang="de-DE" sz="1800" b="0" i="0" u="none" strike="noStrike" baseline="0" dirty="0">
                <a:solidFill>
                  <a:srgbClr val="0070C0"/>
                </a:solidFill>
                <a:latin typeface="Verdana" panose="020B0604030504040204" pitchFamily="34" charset="0"/>
                <a:hlinkClick r:id="rId6">
                  <a:extLst>
                    <a:ext uri="{A12FA001-AC4F-418D-AE19-62706E023703}">
                      <ahyp:hlinkClr xmlns:ahyp="http://schemas.microsoft.com/office/drawing/2018/hyperlinkcolor" xmlns="" val="tx"/>
                    </a:ext>
                  </a:extLst>
                </a:hlinkClick>
              </a:rPr>
              <a:t>rodolfo.arietti@istruzione.it</a:t>
            </a:r>
            <a:endParaRPr lang="de-DE" sz="1800" b="0" i="0" u="none" strike="noStrike" baseline="0" dirty="0">
              <a:solidFill>
                <a:srgbClr val="0070C0"/>
              </a:solidFill>
              <a:latin typeface="Verdana" panose="020B0604030504040204" pitchFamily="34" charset="0"/>
            </a:endParaRPr>
          </a:p>
          <a:p>
            <a:pPr algn="l"/>
            <a:endParaRPr lang="de-DE" sz="900" b="0" i="0" u="none" strike="noStrike" baseline="0" dirty="0">
              <a:solidFill>
                <a:srgbClr val="0070C0"/>
              </a:solidFill>
              <a:latin typeface="Verdana" panose="020B0604030504040204" pitchFamily="34" charset="0"/>
            </a:endParaRPr>
          </a:p>
          <a:p>
            <a:r>
              <a:rPr lang="it-IT" b="1" dirty="0">
                <a:solidFill>
                  <a:srgbClr val="0070C0"/>
                </a:solidFill>
                <a:latin typeface="Verdana" panose="020B0604030504040204" pitchFamily="34" charset="0"/>
              </a:rPr>
              <a:t>Antonio DELOGU </a:t>
            </a:r>
            <a:r>
              <a:rPr lang="it-IT" sz="1800" b="0" i="0" u="none" strike="noStrike" baseline="0" dirty="0">
                <a:solidFill>
                  <a:srgbClr val="0070C0"/>
                </a:solidFill>
                <a:latin typeface="Verdana" panose="020B0604030504040204" pitchFamily="34" charset="0"/>
              </a:rPr>
              <a:t>Docente distaccato </a:t>
            </a:r>
            <a:r>
              <a:rPr lang="it-IT" dirty="0">
                <a:solidFill>
                  <a:srgbClr val="0070C0"/>
                </a:solidFill>
                <a:latin typeface="Verdana" panose="020B0604030504040204" pitchFamily="34" charset="0"/>
              </a:rPr>
              <a:t>Ufficio VI A.T. di Cuneo</a:t>
            </a:r>
            <a:r>
              <a:rPr lang="it-IT" sz="1800" b="0" i="0" u="none" strike="noStrike" baseline="0" dirty="0">
                <a:solidFill>
                  <a:srgbClr val="0070C0"/>
                </a:solidFill>
                <a:latin typeface="Verdana" panose="020B0604030504040204" pitchFamily="34" charset="0"/>
              </a:rPr>
              <a:t> - </a:t>
            </a:r>
            <a:r>
              <a:rPr lang="de-DE" sz="1800" b="0" i="0" u="none" strike="noStrike" baseline="0" dirty="0">
                <a:solidFill>
                  <a:srgbClr val="0070C0"/>
                </a:solidFill>
                <a:latin typeface="Verdana" panose="020B0604030504040204" pitchFamily="34" charset="0"/>
              </a:rPr>
              <a:t>0171-318554 </a:t>
            </a:r>
            <a:r>
              <a:rPr lang="de-DE" sz="1800" b="0" i="0" u="none" strike="noStrike" baseline="0" dirty="0">
                <a:solidFill>
                  <a:srgbClr val="0070C0"/>
                </a:solidFill>
                <a:latin typeface="Verdana" panose="020B0604030504040204" pitchFamily="34" charset="0"/>
                <a:hlinkClick r:id="rId7">
                  <a:extLst>
                    <a:ext uri="{A12FA001-AC4F-418D-AE19-62706E023703}">
                      <ahyp:hlinkClr xmlns:ahyp="http://schemas.microsoft.com/office/drawing/2018/hyperlinkcolor" xmlns="" val="tx"/>
                    </a:ext>
                  </a:extLst>
                </a:hlinkClick>
              </a:rPr>
              <a:t>antonio.delogu@posta.istruzione.it</a:t>
            </a:r>
            <a:endParaRPr lang="de-DE" sz="1800" b="0" i="0" u="none" strike="noStrike" baseline="0" dirty="0">
              <a:solidFill>
                <a:srgbClr val="0070C0"/>
              </a:solidFill>
              <a:latin typeface="Verdana" panose="020B0604030504040204" pitchFamily="34" charset="0"/>
            </a:endParaRPr>
          </a:p>
          <a:p>
            <a:endParaRPr lang="de-DE" sz="900" b="0" i="0" u="none" strike="noStrike" baseline="0" dirty="0">
              <a:solidFill>
                <a:srgbClr val="0070C0"/>
              </a:solidFill>
              <a:latin typeface="Verdana" panose="020B0604030504040204" pitchFamily="34" charset="0"/>
            </a:endParaRPr>
          </a:p>
          <a:p>
            <a:r>
              <a:rPr lang="it-IT" b="1" dirty="0">
                <a:solidFill>
                  <a:srgbClr val="0070C0"/>
                </a:solidFill>
                <a:latin typeface="Verdana" panose="020B0604030504040204" pitchFamily="34" charset="0"/>
              </a:rPr>
              <a:t>Maurizio </a:t>
            </a:r>
            <a:r>
              <a:rPr lang="it-IT" sz="1800" b="1" i="0" u="none" strike="noStrike" baseline="0" dirty="0">
                <a:solidFill>
                  <a:srgbClr val="0070C0"/>
                </a:solidFill>
                <a:latin typeface="Verdana" panose="020B0604030504040204" pitchFamily="34" charset="0"/>
              </a:rPr>
              <a:t>ROSSO</a:t>
            </a:r>
            <a:r>
              <a:rPr lang="it-IT" sz="1800" b="0" i="0" u="none" strike="noStrike" baseline="0" dirty="0">
                <a:solidFill>
                  <a:srgbClr val="0070C0"/>
                </a:solidFill>
                <a:latin typeface="Verdana" panose="020B0604030504040204" pitchFamily="34" charset="0"/>
              </a:rPr>
              <a:t> Docente distaccato </a:t>
            </a:r>
            <a:r>
              <a:rPr lang="it-IT" dirty="0">
                <a:solidFill>
                  <a:srgbClr val="0070C0"/>
                </a:solidFill>
                <a:latin typeface="Verdana" panose="020B0604030504040204" pitchFamily="34" charset="0"/>
              </a:rPr>
              <a:t>Ufficio VI A.T. di Cuneo</a:t>
            </a:r>
            <a:r>
              <a:rPr lang="it-IT" sz="1800" b="0" i="0" u="none" strike="noStrike" baseline="0" dirty="0">
                <a:solidFill>
                  <a:srgbClr val="0070C0"/>
                </a:solidFill>
                <a:latin typeface="Verdana" panose="020B0604030504040204" pitchFamily="34" charset="0"/>
              </a:rPr>
              <a:t> - </a:t>
            </a:r>
            <a:r>
              <a:rPr lang="de-DE" dirty="0">
                <a:solidFill>
                  <a:srgbClr val="0070C0"/>
                </a:solidFill>
                <a:latin typeface="Verdana" panose="020B0604030504040204" pitchFamily="34" charset="0"/>
              </a:rPr>
              <a:t>0171-318565 </a:t>
            </a:r>
            <a:endParaRPr lang="it-IT" sz="1800" b="0" i="0" u="none" strike="noStrike" baseline="0" dirty="0">
              <a:solidFill>
                <a:srgbClr val="0070C0"/>
              </a:solidFill>
              <a:latin typeface="Verdana" panose="020B0604030504040204" pitchFamily="34" charset="0"/>
            </a:endParaRPr>
          </a:p>
          <a:p>
            <a:r>
              <a:rPr lang="de-DE" sz="1800" b="0" i="0" u="none" strike="noStrike" baseline="0" dirty="0">
                <a:solidFill>
                  <a:srgbClr val="0070C0"/>
                </a:solidFill>
                <a:latin typeface="Verdana" panose="020B0604030504040204" pitchFamily="34" charset="0"/>
                <a:hlinkClick r:id="rId8">
                  <a:extLst>
                    <a:ext uri="{A12FA001-AC4F-418D-AE19-62706E023703}">
                      <ahyp:hlinkClr xmlns:ahyp="http://schemas.microsoft.com/office/drawing/2018/hyperlinkcolor" xmlns="" val="tx"/>
                    </a:ext>
                  </a:extLst>
                </a:hlinkClick>
              </a:rPr>
              <a:t>maurizio.rosso@posta.istruzione.it</a:t>
            </a:r>
            <a:endParaRPr lang="de-DE" sz="1800" b="0" i="0" u="none" strike="noStrike" baseline="0" dirty="0">
              <a:solidFill>
                <a:srgbClr val="0070C0"/>
              </a:solidFill>
              <a:latin typeface="Verdana" panose="020B0604030504040204" pitchFamily="34" charset="0"/>
            </a:endParaRPr>
          </a:p>
          <a:p>
            <a:endParaRPr lang="it-IT" dirty="0">
              <a:solidFill>
                <a:srgbClr val="0070C0"/>
              </a:solidFill>
            </a:endParaRPr>
          </a:p>
        </p:txBody>
      </p:sp>
    </p:spTree>
    <p:extLst>
      <p:ext uri="{BB962C8B-B14F-4D97-AF65-F5344CB8AC3E}">
        <p14:creationId xmlns:p14="http://schemas.microsoft.com/office/powerpoint/2010/main" val="52134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B3228E84-8AF4-4659-90D1-BE623B70CEAC}"/>
              </a:ext>
            </a:extLst>
          </p:cNvPr>
          <p:cNvSpPr>
            <a:spLocks noGrp="1"/>
          </p:cNvSpPr>
          <p:nvPr>
            <p:ph type="title"/>
          </p:nvPr>
        </p:nvSpPr>
        <p:spPr>
          <a:xfrm>
            <a:off x="202122" y="46865"/>
            <a:ext cx="6657168" cy="610863"/>
          </a:xfrm>
        </p:spPr>
        <p:txBody>
          <a:bodyPr>
            <a:normAutofit/>
          </a:bodyPr>
          <a:lstStyle/>
          <a:p>
            <a:r>
              <a:rPr lang="it-IT" sz="3200" dirty="0">
                <a:solidFill>
                  <a:srgbClr val="0070C0"/>
                </a:solidFill>
                <a:latin typeface="+mj-lt"/>
              </a:rPr>
              <a:t>TASK FORCE  -  A.T. NOVARA</a:t>
            </a:r>
            <a:endParaRPr lang="it-IT" sz="3200" dirty="0"/>
          </a:p>
        </p:txBody>
      </p:sp>
      <p:sp>
        <p:nvSpPr>
          <p:cNvPr id="4" name="Segnaposto numero diapositiva 3">
            <a:extLst>
              <a:ext uri="{FF2B5EF4-FFF2-40B4-BE49-F238E27FC236}">
                <a16:creationId xmlns:a16="http://schemas.microsoft.com/office/drawing/2014/main" xmlns="" id="{15315433-11A9-4875-96B9-F8872FE862B1}"/>
              </a:ext>
            </a:extLst>
          </p:cNvPr>
          <p:cNvSpPr>
            <a:spLocks noGrp="1"/>
          </p:cNvSpPr>
          <p:nvPr>
            <p:ph type="sldNum" sz="quarter" idx="13"/>
          </p:nvPr>
        </p:nvSpPr>
        <p:spPr/>
        <p:txBody>
          <a:bodyPr/>
          <a:lstStyle/>
          <a:p>
            <a:pPr rtl="0"/>
            <a:fld id="{294A09A9-5501-47C1-A89A-A340965A2BE2}" type="slidenum">
              <a:rPr lang="it-IT" noProof="0" smtClean="0"/>
              <a:pPr rtl="0"/>
              <a:t>7</a:t>
            </a:fld>
            <a:endParaRPr lang="it-IT" noProof="0" dirty="0">
              <a:latin typeface="+mn-lt"/>
            </a:endParaRPr>
          </a:p>
        </p:txBody>
      </p:sp>
      <p:sp>
        <p:nvSpPr>
          <p:cNvPr id="8" name="CasellaDiTesto 7">
            <a:extLst>
              <a:ext uri="{FF2B5EF4-FFF2-40B4-BE49-F238E27FC236}">
                <a16:creationId xmlns:a16="http://schemas.microsoft.com/office/drawing/2014/main" xmlns="" id="{2159263D-9237-492F-8B37-96728A02B229}"/>
              </a:ext>
            </a:extLst>
          </p:cNvPr>
          <p:cNvSpPr txBox="1"/>
          <p:nvPr/>
        </p:nvSpPr>
        <p:spPr>
          <a:xfrm>
            <a:off x="202122" y="2109642"/>
            <a:ext cx="11887201" cy="707886"/>
          </a:xfrm>
          <a:prstGeom prst="rect">
            <a:avLst/>
          </a:prstGeom>
          <a:noFill/>
        </p:spPr>
        <p:txBody>
          <a:bodyPr wrap="square" rtlCol="0">
            <a:spAutoFit/>
          </a:bodyPr>
          <a:lstStyle/>
          <a:p>
            <a:pPr algn="just"/>
            <a:endParaRPr lang="it-IT" sz="2000" b="0" dirty="0">
              <a:solidFill>
                <a:srgbClr val="0070C0"/>
              </a:solidFill>
              <a:latin typeface="Verdana" panose="020B0604030504040204" pitchFamily="34" charset="0"/>
              <a:ea typeface="Verdana" panose="020B0604030504040204" pitchFamily="34" charset="0"/>
            </a:endParaRPr>
          </a:p>
          <a:p>
            <a:pPr algn="just"/>
            <a:endParaRPr lang="it-IT" sz="2000" dirty="0">
              <a:solidFill>
                <a:schemeClr val="bg1"/>
              </a:solidFill>
            </a:endParaRPr>
          </a:p>
        </p:txBody>
      </p:sp>
      <p:sp>
        <p:nvSpPr>
          <p:cNvPr id="9" name="CasellaDiTesto 8">
            <a:extLst>
              <a:ext uri="{FF2B5EF4-FFF2-40B4-BE49-F238E27FC236}">
                <a16:creationId xmlns:a16="http://schemas.microsoft.com/office/drawing/2014/main" xmlns="" id="{C0156F8E-442D-4D2A-8C07-E2D878B2675D}"/>
              </a:ext>
            </a:extLst>
          </p:cNvPr>
          <p:cNvSpPr txBox="1"/>
          <p:nvPr/>
        </p:nvSpPr>
        <p:spPr>
          <a:xfrm>
            <a:off x="7913370" y="5993666"/>
            <a:ext cx="4175953" cy="677108"/>
          </a:xfrm>
          <a:prstGeom prst="rect">
            <a:avLst/>
          </a:prstGeom>
          <a:solidFill>
            <a:schemeClr val="accent2">
              <a:lumMod val="75000"/>
            </a:schemeClr>
          </a:solidFill>
        </p:spPr>
        <p:txBody>
          <a:bodyPr wrap="square">
            <a:spAutoFit/>
          </a:bodyPr>
          <a:lstStyle/>
          <a:p>
            <a:pPr marL="82296" indent="0" algn="ctr" eaLnBrk="1" fontAlgn="auto" hangingPunct="1">
              <a:spcAft>
                <a:spcPts val="0"/>
              </a:spcAft>
              <a:buFont typeface="Wingdings 3"/>
              <a:buNone/>
              <a:defRPr/>
            </a:pPr>
            <a:r>
              <a:rPr lang="it-IT" sz="20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contatti utili </a:t>
            </a:r>
          </a:p>
          <a:p>
            <a:pPr marL="82296" indent="0" eaLnBrk="1" fontAlgn="auto" hangingPunct="1">
              <a:spcAft>
                <a:spcPts val="0"/>
              </a:spcAft>
              <a:buFont typeface="Wingdings 3"/>
              <a:buNone/>
              <a:defRPr/>
            </a:pPr>
            <a:r>
              <a:rPr lang="it-IT" sz="18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 </a:t>
            </a:r>
            <a:r>
              <a:rPr lang="it-IT"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Telefono  ref. 0321 396802</a:t>
            </a:r>
          </a:p>
        </p:txBody>
      </p:sp>
      <p:sp>
        <p:nvSpPr>
          <p:cNvPr id="6" name="CasellaDiTesto 5">
            <a:extLst>
              <a:ext uri="{FF2B5EF4-FFF2-40B4-BE49-F238E27FC236}">
                <a16:creationId xmlns:a16="http://schemas.microsoft.com/office/drawing/2014/main" xmlns="" id="{DCC2EE8C-E8D1-4263-9F7A-D4E75BC3FCEB}"/>
              </a:ext>
            </a:extLst>
          </p:cNvPr>
          <p:cNvSpPr txBox="1"/>
          <p:nvPr/>
        </p:nvSpPr>
        <p:spPr>
          <a:xfrm>
            <a:off x="102676" y="941481"/>
            <a:ext cx="12089323" cy="5078313"/>
          </a:xfrm>
          <a:prstGeom prst="rect">
            <a:avLst/>
          </a:prstGeom>
          <a:noFill/>
        </p:spPr>
        <p:txBody>
          <a:bodyPr wrap="square" rtlCol="0">
            <a:spAutoFit/>
          </a:bodyPr>
          <a:lstStyle/>
          <a:p>
            <a:pPr algn="l"/>
            <a:r>
              <a:rPr lang="it-IT" b="1" dirty="0">
                <a:solidFill>
                  <a:srgbClr val="0070C0"/>
                </a:solidFill>
                <a:latin typeface="Verdana" panose="020B0604030504040204" pitchFamily="34" charset="0"/>
              </a:rPr>
              <a:t>Gabriella COMINAZZINI</a:t>
            </a:r>
            <a:r>
              <a:rPr lang="it-IT" sz="1800" b="1" i="0" u="none" strike="noStrike" baseline="0" dirty="0">
                <a:solidFill>
                  <a:srgbClr val="0070C0"/>
                </a:solidFill>
                <a:latin typeface="Verdana" panose="020B0604030504040204" pitchFamily="34" charset="0"/>
              </a:rPr>
              <a:t> </a:t>
            </a:r>
            <a:r>
              <a:rPr lang="it-IT" sz="1800" b="0" i="0" u="none" strike="noStrike" baseline="0" dirty="0">
                <a:solidFill>
                  <a:srgbClr val="0070C0"/>
                </a:solidFill>
                <a:latin typeface="Verdana" panose="020B0604030504040204" pitchFamily="34" charset="0"/>
              </a:rPr>
              <a:t>Dirigente Scolastico LS </a:t>
            </a:r>
            <a:r>
              <a:rPr lang="it-IT" dirty="0">
                <a:solidFill>
                  <a:srgbClr val="0070C0"/>
                </a:solidFill>
                <a:latin typeface="Verdana" panose="020B0604030504040204" pitchFamily="34" charset="0"/>
              </a:rPr>
              <a:t>«</a:t>
            </a:r>
            <a:r>
              <a:rPr lang="it-IT" sz="1800" b="0" i="0" u="none" strike="noStrike" baseline="0" dirty="0">
                <a:solidFill>
                  <a:srgbClr val="0070C0"/>
                </a:solidFill>
                <a:latin typeface="Verdana" panose="020B0604030504040204" pitchFamily="34" charset="0"/>
              </a:rPr>
              <a:t>Galilei» di Borgomanero (NO) - 0322-82769</a:t>
            </a:r>
          </a:p>
          <a:p>
            <a:pPr algn="l"/>
            <a:r>
              <a:rPr lang="it-IT" sz="1800" b="0" i="0" u="none" strike="noStrike" baseline="0" dirty="0">
                <a:solidFill>
                  <a:srgbClr val="0070C0"/>
                </a:solidFill>
                <a:latin typeface="Verdana" panose="020B0604030504040204" pitchFamily="34" charset="0"/>
                <a:hlinkClick r:id="rId2">
                  <a:extLst>
                    <a:ext uri="{A12FA001-AC4F-418D-AE19-62706E023703}">
                      <ahyp:hlinkClr xmlns:ahyp="http://schemas.microsoft.com/office/drawing/2018/hyperlinkcolor" xmlns="" val="tx"/>
                    </a:ext>
                  </a:extLst>
                </a:hlinkClick>
              </a:rPr>
              <a:t>nops04000x@istruzione.it</a:t>
            </a:r>
            <a:endParaRPr lang="it-IT" sz="1800" b="0" i="0" u="none" strike="noStrike" baseline="0" dirty="0">
              <a:solidFill>
                <a:srgbClr val="0070C0"/>
              </a:solidFill>
              <a:latin typeface="Verdana" panose="020B0604030504040204" pitchFamily="34" charset="0"/>
            </a:endParaRPr>
          </a:p>
          <a:p>
            <a:pPr algn="l"/>
            <a:endParaRPr lang="it-IT" dirty="0">
              <a:solidFill>
                <a:srgbClr val="0070C0"/>
              </a:solidFill>
              <a:latin typeface="Verdana" panose="020B0604030504040204" pitchFamily="34" charset="0"/>
            </a:endParaRPr>
          </a:p>
          <a:p>
            <a:r>
              <a:rPr lang="it-IT" b="1" dirty="0">
                <a:solidFill>
                  <a:srgbClr val="0070C0"/>
                </a:solidFill>
                <a:latin typeface="Verdana" panose="020B0604030504040204" pitchFamily="34" charset="0"/>
              </a:rPr>
              <a:t>Francesco TICOZZI </a:t>
            </a:r>
            <a:r>
              <a:rPr lang="it-IT" sz="1800" b="0" i="0" u="none" strike="noStrike" baseline="0" dirty="0">
                <a:solidFill>
                  <a:srgbClr val="0070C0"/>
                </a:solidFill>
                <a:latin typeface="Verdana" panose="020B0604030504040204" pitchFamily="34" charset="0"/>
              </a:rPr>
              <a:t>Dirigente Scolastico ITIS «Omar» di Novara – 0321-670611</a:t>
            </a:r>
          </a:p>
          <a:p>
            <a:r>
              <a:rPr lang="it-IT" sz="1800" b="0" i="0" u="none" strike="noStrike" baseline="0" dirty="0">
                <a:solidFill>
                  <a:srgbClr val="0070C0"/>
                </a:solidFill>
                <a:latin typeface="Verdana" panose="020B0604030504040204" pitchFamily="34" charset="0"/>
                <a:hlinkClick r:id="rId3">
                  <a:extLst>
                    <a:ext uri="{A12FA001-AC4F-418D-AE19-62706E023703}">
                      <ahyp:hlinkClr xmlns:ahyp="http://schemas.microsoft.com/office/drawing/2018/hyperlinkcolor" xmlns="" val="tx"/>
                    </a:ext>
                  </a:extLst>
                </a:hlinkClick>
              </a:rPr>
              <a:t>notf03000b@istruzione.it</a:t>
            </a:r>
            <a:endParaRPr lang="it-IT" sz="1800" b="0" i="0" u="none" strike="noStrike" baseline="0" dirty="0">
              <a:solidFill>
                <a:srgbClr val="0070C0"/>
              </a:solidFill>
              <a:latin typeface="Verdana" panose="020B0604030504040204" pitchFamily="34" charset="0"/>
            </a:endParaRPr>
          </a:p>
          <a:p>
            <a:endParaRPr lang="it-IT" dirty="0">
              <a:solidFill>
                <a:srgbClr val="0070C0"/>
              </a:solidFill>
              <a:latin typeface="Verdana" panose="020B0604030504040204" pitchFamily="34" charset="0"/>
            </a:endParaRPr>
          </a:p>
          <a:p>
            <a:pPr algn="l"/>
            <a:r>
              <a:rPr lang="it-IT" b="1" dirty="0">
                <a:solidFill>
                  <a:srgbClr val="0070C0"/>
                </a:solidFill>
                <a:latin typeface="Verdana" panose="020B0604030504040204" pitchFamily="34" charset="0"/>
              </a:rPr>
              <a:t>Elisa MACCARONE </a:t>
            </a:r>
            <a:r>
              <a:rPr lang="it-IT" sz="1800" b="0" i="0" u="none" strike="noStrike" baseline="0" dirty="0">
                <a:solidFill>
                  <a:srgbClr val="0070C0"/>
                </a:solidFill>
                <a:latin typeface="Verdana" panose="020B0604030504040204" pitchFamily="34" charset="0"/>
              </a:rPr>
              <a:t>DSGA IP «Ravizza» di Novara – 0321-627686</a:t>
            </a:r>
          </a:p>
          <a:p>
            <a:pPr algn="l"/>
            <a:r>
              <a:rPr lang="it-IT" sz="1800" b="0" i="0" u="none" strike="noStrike" baseline="0" dirty="0">
                <a:solidFill>
                  <a:srgbClr val="0070C0"/>
                </a:solidFill>
                <a:latin typeface="Verdana" panose="020B0604030504040204" pitchFamily="34" charset="0"/>
                <a:hlinkClick r:id="rId4">
                  <a:extLst>
                    <a:ext uri="{A12FA001-AC4F-418D-AE19-62706E023703}">
                      <ahyp:hlinkClr xmlns:ahyp="http://schemas.microsoft.com/office/drawing/2018/hyperlinkcolor" xmlns="" val="tx"/>
                    </a:ext>
                  </a:extLst>
                </a:hlinkClick>
              </a:rPr>
              <a:t>norc01000l@istruzione.it</a:t>
            </a:r>
            <a:endParaRPr lang="it-IT" sz="1800" b="0" i="0" u="none" strike="noStrike" baseline="0" dirty="0">
              <a:solidFill>
                <a:srgbClr val="0070C0"/>
              </a:solidFill>
              <a:latin typeface="Verdana" panose="020B0604030504040204" pitchFamily="34" charset="0"/>
            </a:endParaRPr>
          </a:p>
          <a:p>
            <a:pPr algn="l"/>
            <a:endParaRPr lang="it-IT" dirty="0">
              <a:solidFill>
                <a:srgbClr val="0070C0"/>
              </a:solidFill>
              <a:latin typeface="Verdana" panose="020B0604030504040204" pitchFamily="34" charset="0"/>
            </a:endParaRPr>
          </a:p>
          <a:p>
            <a:r>
              <a:rPr lang="it-IT" b="1" dirty="0">
                <a:solidFill>
                  <a:srgbClr val="0070C0"/>
                </a:solidFill>
                <a:latin typeface="Verdana" panose="020B0604030504040204" pitchFamily="34" charset="0"/>
              </a:rPr>
              <a:t>Carmela </a:t>
            </a:r>
            <a:r>
              <a:rPr lang="it-IT" sz="1800" b="1" i="0" u="none" strike="noStrike" baseline="0" dirty="0">
                <a:solidFill>
                  <a:srgbClr val="0070C0"/>
                </a:solidFill>
                <a:latin typeface="Verdana" panose="020B0604030504040204" pitchFamily="34" charset="0"/>
              </a:rPr>
              <a:t>DE MATTEIS </a:t>
            </a:r>
            <a:r>
              <a:rPr lang="it-IT" dirty="0">
                <a:solidFill>
                  <a:srgbClr val="0070C0"/>
                </a:solidFill>
                <a:latin typeface="Verdana" panose="020B0604030504040204" pitchFamily="34" charset="0"/>
              </a:rPr>
              <a:t>Referente provinciale esami di Stato </a:t>
            </a:r>
            <a:r>
              <a:rPr lang="it-IT" sz="1800" b="0" i="0" u="none" strike="noStrike" baseline="0" dirty="0">
                <a:solidFill>
                  <a:srgbClr val="0070C0"/>
                </a:solidFill>
                <a:latin typeface="Verdana" panose="020B0604030504040204" pitchFamily="34" charset="0"/>
              </a:rPr>
              <a:t>Ufficio VII A.T. di </a:t>
            </a:r>
            <a:r>
              <a:rPr lang="it-IT" dirty="0">
                <a:solidFill>
                  <a:srgbClr val="0070C0"/>
                </a:solidFill>
                <a:latin typeface="Verdana" panose="020B0604030504040204" pitchFamily="34" charset="0"/>
              </a:rPr>
              <a:t>Novara – </a:t>
            </a:r>
            <a:r>
              <a:rPr lang="it-IT" sz="1800" b="0" i="0" u="none" strike="noStrike" baseline="0" dirty="0">
                <a:solidFill>
                  <a:srgbClr val="0070C0"/>
                </a:solidFill>
                <a:latin typeface="Verdana" panose="020B0604030504040204" pitchFamily="34" charset="0"/>
              </a:rPr>
              <a:t>0321-396802</a:t>
            </a:r>
          </a:p>
          <a:p>
            <a:pPr algn="l"/>
            <a:r>
              <a:rPr lang="it-IT" sz="1800" b="0" i="0" u="none" strike="noStrike" baseline="0" dirty="0">
                <a:solidFill>
                  <a:srgbClr val="0070C0"/>
                </a:solidFill>
                <a:latin typeface="Verdana" panose="020B0604030504040204" pitchFamily="34" charset="0"/>
                <a:hlinkClick r:id="rId5">
                  <a:extLst>
                    <a:ext uri="{A12FA001-AC4F-418D-AE19-62706E023703}">
                      <ahyp:hlinkClr xmlns:ahyp="http://schemas.microsoft.com/office/drawing/2018/hyperlinkcolor" xmlns="" val="tx"/>
                    </a:ext>
                  </a:extLst>
                </a:hlinkClick>
              </a:rPr>
              <a:t>carmela.dematteis.no@istruzione.it</a:t>
            </a:r>
            <a:endParaRPr lang="it-IT" dirty="0">
              <a:solidFill>
                <a:srgbClr val="0070C0"/>
              </a:solidFill>
              <a:latin typeface="Verdana" panose="020B0604030504040204" pitchFamily="34" charset="0"/>
            </a:endParaRPr>
          </a:p>
          <a:p>
            <a:pPr algn="l"/>
            <a:endParaRPr lang="it-IT" sz="1800" b="0" i="0" u="none" strike="noStrike" baseline="0" dirty="0">
              <a:solidFill>
                <a:srgbClr val="0070C0"/>
              </a:solidFill>
              <a:latin typeface="Verdana" panose="020B0604030504040204" pitchFamily="34" charset="0"/>
            </a:endParaRPr>
          </a:p>
          <a:p>
            <a:pPr algn="l"/>
            <a:r>
              <a:rPr lang="it-IT" sz="1800" b="1" i="0" u="none" strike="noStrike" baseline="0" dirty="0">
                <a:solidFill>
                  <a:srgbClr val="0070C0"/>
                </a:solidFill>
                <a:latin typeface="Verdana" panose="020B0604030504040204" pitchFamily="34" charset="0"/>
              </a:rPr>
              <a:t>Elena FACCHI </a:t>
            </a:r>
            <a:r>
              <a:rPr lang="it-IT" dirty="0">
                <a:solidFill>
                  <a:srgbClr val="0070C0"/>
                </a:solidFill>
                <a:latin typeface="Verdana" panose="020B0604030504040204" pitchFamily="34" charset="0"/>
              </a:rPr>
              <a:t>R</a:t>
            </a:r>
            <a:r>
              <a:rPr lang="it-IT" sz="1800" b="0" i="0" u="none" strike="noStrike" baseline="0" dirty="0">
                <a:solidFill>
                  <a:srgbClr val="0070C0"/>
                </a:solidFill>
                <a:latin typeface="Verdana" panose="020B0604030504040204" pitchFamily="34" charset="0"/>
              </a:rPr>
              <a:t>eferente provinciale esami di Stato </a:t>
            </a:r>
            <a:r>
              <a:rPr lang="it-IT" dirty="0">
                <a:solidFill>
                  <a:srgbClr val="0070C0"/>
                </a:solidFill>
                <a:latin typeface="Verdana" panose="020B0604030504040204" pitchFamily="34" charset="0"/>
              </a:rPr>
              <a:t>Ufficio VII A.T. di Novara – </a:t>
            </a:r>
            <a:r>
              <a:rPr lang="it-IT" sz="1800" b="0" i="0" u="none" strike="noStrike" baseline="0" dirty="0">
                <a:solidFill>
                  <a:srgbClr val="0070C0"/>
                </a:solidFill>
                <a:latin typeface="Verdana" panose="020B0604030504040204" pitchFamily="34" charset="0"/>
              </a:rPr>
              <a:t>0321-396838 </a:t>
            </a:r>
            <a:r>
              <a:rPr lang="it-IT" sz="1800" b="0" i="0" u="none" strike="noStrike" baseline="0" dirty="0">
                <a:solidFill>
                  <a:srgbClr val="0070C0"/>
                </a:solidFill>
                <a:latin typeface="Verdana" panose="020B0604030504040204" pitchFamily="34" charset="0"/>
                <a:hlinkClick r:id="rId6">
                  <a:extLst>
                    <a:ext uri="{A12FA001-AC4F-418D-AE19-62706E023703}">
                      <ahyp:hlinkClr xmlns:ahyp="http://schemas.microsoft.com/office/drawing/2018/hyperlinkcolor" xmlns="" val="tx"/>
                    </a:ext>
                  </a:extLst>
                </a:hlinkClick>
              </a:rPr>
              <a:t>elena.facchi@posta.istruzione.it</a:t>
            </a:r>
            <a:endParaRPr lang="it-IT" sz="1800" b="0" i="0" u="none" strike="noStrike" baseline="0" dirty="0">
              <a:solidFill>
                <a:srgbClr val="0070C0"/>
              </a:solidFill>
              <a:latin typeface="Verdana" panose="020B0604030504040204" pitchFamily="34" charset="0"/>
            </a:endParaRPr>
          </a:p>
          <a:p>
            <a:pPr algn="l"/>
            <a:endParaRPr lang="it-IT" dirty="0">
              <a:solidFill>
                <a:srgbClr val="0070C0"/>
              </a:solidFill>
              <a:latin typeface="Verdana" panose="020B0604030504040204" pitchFamily="34" charset="0"/>
            </a:endParaRPr>
          </a:p>
          <a:p>
            <a:r>
              <a:rPr lang="it-IT" b="1" dirty="0">
                <a:solidFill>
                  <a:srgbClr val="0070C0"/>
                </a:solidFill>
                <a:latin typeface="Verdana" panose="020B0604030504040204" pitchFamily="34" charset="0"/>
              </a:rPr>
              <a:t>Luca </a:t>
            </a:r>
            <a:r>
              <a:rPr lang="it-IT" sz="1800" b="1" i="0" u="none" strike="noStrike" baseline="0" dirty="0">
                <a:solidFill>
                  <a:srgbClr val="0070C0"/>
                </a:solidFill>
                <a:latin typeface="Verdana" panose="020B0604030504040204" pitchFamily="34" charset="0"/>
              </a:rPr>
              <a:t>MAIDA </a:t>
            </a:r>
            <a:r>
              <a:rPr lang="it-IT" sz="1800" b="0" i="0" u="none" strike="noStrike" baseline="0" dirty="0">
                <a:solidFill>
                  <a:srgbClr val="0070C0"/>
                </a:solidFill>
                <a:latin typeface="Verdana" panose="020B0604030504040204" pitchFamily="34" charset="0"/>
              </a:rPr>
              <a:t>Referente informatico esami di Stato Ufficio VII A.T. di Novara – 0321-396820</a:t>
            </a:r>
          </a:p>
          <a:p>
            <a:r>
              <a:rPr lang="it-IT" sz="1800" b="0" i="0" u="none" strike="noStrike" baseline="0" dirty="0">
                <a:solidFill>
                  <a:srgbClr val="0070C0"/>
                </a:solidFill>
                <a:latin typeface="Verdana" panose="020B0604030504040204" pitchFamily="34" charset="0"/>
                <a:hlinkClick r:id="rId7">
                  <a:extLst>
                    <a:ext uri="{A12FA001-AC4F-418D-AE19-62706E023703}">
                      <ahyp:hlinkClr xmlns:ahyp="http://schemas.microsoft.com/office/drawing/2018/hyperlinkcolor" xmlns="" val="tx"/>
                    </a:ext>
                  </a:extLst>
                </a:hlinkClick>
              </a:rPr>
              <a:t>luca.maida.no@istruzione.it</a:t>
            </a:r>
            <a:endParaRPr lang="it-IT" sz="1800" b="0" i="0" u="none" strike="noStrike" baseline="0" dirty="0">
              <a:solidFill>
                <a:srgbClr val="0070C0"/>
              </a:solidFill>
              <a:latin typeface="Verdana" panose="020B0604030504040204" pitchFamily="34" charset="0"/>
            </a:endParaRPr>
          </a:p>
          <a:p>
            <a:endParaRPr lang="it-IT" sz="1800" b="0" i="0" u="none" strike="noStrike" baseline="0" dirty="0">
              <a:solidFill>
                <a:srgbClr val="0070C0"/>
              </a:solidFill>
              <a:latin typeface="Verdana" panose="020B0604030504040204" pitchFamily="34" charset="0"/>
            </a:endParaRPr>
          </a:p>
        </p:txBody>
      </p:sp>
    </p:spTree>
    <p:extLst>
      <p:ext uri="{BB962C8B-B14F-4D97-AF65-F5344CB8AC3E}">
        <p14:creationId xmlns:p14="http://schemas.microsoft.com/office/powerpoint/2010/main" val="38571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B3228E84-8AF4-4659-90D1-BE623B70CEAC}"/>
              </a:ext>
            </a:extLst>
          </p:cNvPr>
          <p:cNvSpPr>
            <a:spLocks noGrp="1"/>
          </p:cNvSpPr>
          <p:nvPr>
            <p:ph type="title"/>
          </p:nvPr>
        </p:nvSpPr>
        <p:spPr>
          <a:xfrm>
            <a:off x="202122" y="46865"/>
            <a:ext cx="6657168" cy="610863"/>
          </a:xfrm>
        </p:spPr>
        <p:txBody>
          <a:bodyPr>
            <a:normAutofit/>
          </a:bodyPr>
          <a:lstStyle/>
          <a:p>
            <a:r>
              <a:rPr lang="it-IT" sz="3200" dirty="0">
                <a:solidFill>
                  <a:srgbClr val="0070C0"/>
                </a:solidFill>
                <a:latin typeface="+mj-lt"/>
              </a:rPr>
              <a:t>TASK FORCE  -  A.T. </a:t>
            </a:r>
            <a:r>
              <a:rPr lang="it-IT" sz="3200" dirty="0">
                <a:solidFill>
                  <a:srgbClr val="0070C0"/>
                </a:solidFill>
              </a:rPr>
              <a:t>TORINO</a:t>
            </a:r>
            <a:endParaRPr lang="it-IT" sz="3200" dirty="0"/>
          </a:p>
        </p:txBody>
      </p:sp>
      <p:sp>
        <p:nvSpPr>
          <p:cNvPr id="4" name="Segnaposto numero diapositiva 3">
            <a:extLst>
              <a:ext uri="{FF2B5EF4-FFF2-40B4-BE49-F238E27FC236}">
                <a16:creationId xmlns:a16="http://schemas.microsoft.com/office/drawing/2014/main" xmlns="" id="{15315433-11A9-4875-96B9-F8872FE862B1}"/>
              </a:ext>
            </a:extLst>
          </p:cNvPr>
          <p:cNvSpPr>
            <a:spLocks noGrp="1"/>
          </p:cNvSpPr>
          <p:nvPr>
            <p:ph type="sldNum" sz="quarter" idx="13"/>
          </p:nvPr>
        </p:nvSpPr>
        <p:spPr/>
        <p:txBody>
          <a:bodyPr/>
          <a:lstStyle/>
          <a:p>
            <a:pPr rtl="0"/>
            <a:fld id="{294A09A9-5501-47C1-A89A-A340965A2BE2}" type="slidenum">
              <a:rPr lang="it-IT" noProof="0" smtClean="0"/>
              <a:pPr rtl="0"/>
              <a:t>8</a:t>
            </a:fld>
            <a:endParaRPr lang="it-IT" noProof="0" dirty="0">
              <a:latin typeface="+mn-lt"/>
            </a:endParaRPr>
          </a:p>
        </p:txBody>
      </p:sp>
      <p:sp>
        <p:nvSpPr>
          <p:cNvPr id="8" name="CasellaDiTesto 7">
            <a:extLst>
              <a:ext uri="{FF2B5EF4-FFF2-40B4-BE49-F238E27FC236}">
                <a16:creationId xmlns:a16="http://schemas.microsoft.com/office/drawing/2014/main" xmlns="" id="{2159263D-9237-492F-8B37-96728A02B229}"/>
              </a:ext>
            </a:extLst>
          </p:cNvPr>
          <p:cNvSpPr txBox="1"/>
          <p:nvPr/>
        </p:nvSpPr>
        <p:spPr>
          <a:xfrm>
            <a:off x="202122" y="2109642"/>
            <a:ext cx="11887201" cy="707886"/>
          </a:xfrm>
          <a:prstGeom prst="rect">
            <a:avLst/>
          </a:prstGeom>
          <a:noFill/>
        </p:spPr>
        <p:txBody>
          <a:bodyPr wrap="square" rtlCol="0">
            <a:spAutoFit/>
          </a:bodyPr>
          <a:lstStyle/>
          <a:p>
            <a:pPr algn="just"/>
            <a:endParaRPr lang="it-IT" sz="2000" b="0" dirty="0">
              <a:solidFill>
                <a:srgbClr val="0070C0"/>
              </a:solidFill>
              <a:latin typeface="Verdana" panose="020B0604030504040204" pitchFamily="34" charset="0"/>
              <a:ea typeface="Verdana" panose="020B0604030504040204" pitchFamily="34" charset="0"/>
            </a:endParaRPr>
          </a:p>
          <a:p>
            <a:pPr algn="just"/>
            <a:endParaRPr lang="it-IT" sz="2000" dirty="0">
              <a:solidFill>
                <a:schemeClr val="bg1"/>
              </a:solidFill>
            </a:endParaRPr>
          </a:p>
        </p:txBody>
      </p:sp>
      <p:sp>
        <p:nvSpPr>
          <p:cNvPr id="9" name="CasellaDiTesto 8">
            <a:extLst>
              <a:ext uri="{FF2B5EF4-FFF2-40B4-BE49-F238E27FC236}">
                <a16:creationId xmlns:a16="http://schemas.microsoft.com/office/drawing/2014/main" xmlns="" id="{C0156F8E-442D-4D2A-8C07-E2D878B2675D}"/>
              </a:ext>
            </a:extLst>
          </p:cNvPr>
          <p:cNvSpPr txBox="1"/>
          <p:nvPr/>
        </p:nvSpPr>
        <p:spPr>
          <a:xfrm>
            <a:off x="7573203" y="5855166"/>
            <a:ext cx="4499610" cy="954107"/>
          </a:xfrm>
          <a:prstGeom prst="rect">
            <a:avLst/>
          </a:prstGeom>
          <a:solidFill>
            <a:schemeClr val="accent2">
              <a:lumMod val="75000"/>
            </a:schemeClr>
          </a:solidFill>
        </p:spPr>
        <p:txBody>
          <a:bodyPr wrap="square">
            <a:spAutoFit/>
          </a:bodyPr>
          <a:lstStyle/>
          <a:p>
            <a:pPr marL="82296" indent="0" algn="ctr" eaLnBrk="1" fontAlgn="auto" hangingPunct="1">
              <a:spcAft>
                <a:spcPts val="0"/>
              </a:spcAft>
              <a:buFont typeface="Wingdings 3"/>
              <a:buNone/>
              <a:defRPr/>
            </a:pPr>
            <a:r>
              <a:rPr lang="it-IT" sz="20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contatti utili </a:t>
            </a:r>
          </a:p>
          <a:p>
            <a:pPr marL="82296" indent="0" eaLnBrk="1" fontAlgn="auto" hangingPunct="1">
              <a:spcAft>
                <a:spcPts val="0"/>
              </a:spcAft>
              <a:buFont typeface="Wingdings 3"/>
              <a:buNone/>
              <a:defRPr/>
            </a:pPr>
            <a:r>
              <a:rPr lang="it-IT"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 </a:t>
            </a:r>
            <a:r>
              <a:rPr lang="it-IT"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esamidistato.to@istruzione.it</a:t>
            </a:r>
            <a:endParaRPr lang="it-IT"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2296" indent="0" algn="ctr" eaLnBrk="1" fontAlgn="auto" hangingPunct="1">
              <a:spcAft>
                <a:spcPts val="0"/>
              </a:spcAft>
              <a:buFont typeface="Wingdings 3"/>
              <a:buNone/>
              <a:defRPr/>
            </a:pPr>
            <a:endParaRPr lang="it-IT"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DCC2EE8C-E8D1-4263-9F7A-D4E75BC3FCEB}"/>
              </a:ext>
            </a:extLst>
          </p:cNvPr>
          <p:cNvSpPr txBox="1"/>
          <p:nvPr/>
        </p:nvSpPr>
        <p:spPr>
          <a:xfrm>
            <a:off x="202122" y="1097592"/>
            <a:ext cx="11367770" cy="4662815"/>
          </a:xfrm>
          <a:prstGeom prst="rect">
            <a:avLst/>
          </a:prstGeom>
          <a:noFill/>
        </p:spPr>
        <p:txBody>
          <a:bodyPr wrap="square" rtlCol="0">
            <a:spAutoFit/>
          </a:bodyPr>
          <a:lstStyle/>
          <a:p>
            <a:pPr algn="just"/>
            <a:r>
              <a:rPr lang="it-IT" b="1" dirty="0">
                <a:solidFill>
                  <a:srgbClr val="0070C0"/>
                </a:solidFill>
                <a:latin typeface="Verdana" panose="020B0604030504040204" pitchFamily="34" charset="0"/>
              </a:rPr>
              <a:t>Emanuela AINARDI </a:t>
            </a:r>
            <a:r>
              <a:rPr lang="it-IT" dirty="0">
                <a:solidFill>
                  <a:srgbClr val="0070C0"/>
                </a:solidFill>
                <a:latin typeface="Verdana" panose="020B0604030504040204" pitchFamily="34" charset="0"/>
              </a:rPr>
              <a:t> </a:t>
            </a:r>
            <a:r>
              <a:rPr lang="it-IT" sz="1800" b="0" i="0" u="none" strike="noStrike" baseline="0" dirty="0">
                <a:solidFill>
                  <a:srgbClr val="0070C0"/>
                </a:solidFill>
                <a:latin typeface="Verdana" panose="020B0604030504040204" pitchFamily="34" charset="0"/>
              </a:rPr>
              <a:t>Dirigente Scolastico in quiescenza</a:t>
            </a:r>
          </a:p>
          <a:p>
            <a:pPr algn="just"/>
            <a:endParaRPr lang="it-IT" sz="900" dirty="0">
              <a:solidFill>
                <a:srgbClr val="0070C0"/>
              </a:solidFill>
              <a:latin typeface="Verdana" panose="020B0604030504040204" pitchFamily="34" charset="0"/>
            </a:endParaRPr>
          </a:p>
          <a:p>
            <a:pPr algn="just"/>
            <a:r>
              <a:rPr lang="it-IT" b="1" dirty="0">
                <a:solidFill>
                  <a:srgbClr val="0070C0"/>
                </a:solidFill>
                <a:latin typeface="Verdana" panose="020B0604030504040204" pitchFamily="34" charset="0"/>
              </a:rPr>
              <a:t>Tiziana </a:t>
            </a:r>
            <a:r>
              <a:rPr lang="it-IT" sz="1800" b="1" i="0" u="none" strike="noStrike" baseline="0" dirty="0">
                <a:solidFill>
                  <a:srgbClr val="0070C0"/>
                </a:solidFill>
                <a:latin typeface="Verdana" panose="020B0604030504040204" pitchFamily="34" charset="0"/>
              </a:rPr>
              <a:t>CALANDRI </a:t>
            </a:r>
            <a:r>
              <a:rPr lang="it-IT" sz="1800" b="0" i="0" u="none" strike="noStrike" baseline="0" dirty="0">
                <a:solidFill>
                  <a:srgbClr val="0070C0"/>
                </a:solidFill>
                <a:latin typeface="Verdana" panose="020B0604030504040204" pitchFamily="34" charset="0"/>
              </a:rPr>
              <a:t>Dirigente Scolastico – ITIS «Majorana» di Grugliasco (TO)</a:t>
            </a:r>
          </a:p>
          <a:p>
            <a:pPr algn="just"/>
            <a:endParaRPr lang="it-IT" sz="900" b="0" i="0" u="none" strike="noStrike" baseline="0" dirty="0">
              <a:solidFill>
                <a:srgbClr val="0070C0"/>
              </a:solidFill>
              <a:latin typeface="Verdana" panose="020B0604030504040204" pitchFamily="34" charset="0"/>
            </a:endParaRPr>
          </a:p>
          <a:p>
            <a:pPr algn="just"/>
            <a:r>
              <a:rPr lang="it-IT" b="1" dirty="0">
                <a:solidFill>
                  <a:srgbClr val="0070C0"/>
                </a:solidFill>
                <a:latin typeface="Verdana" panose="020B0604030504040204" pitchFamily="34" charset="0"/>
              </a:rPr>
              <a:t>Maria Enrica CAVALLARI </a:t>
            </a:r>
            <a:r>
              <a:rPr lang="it-IT" sz="1800" b="0" i="0" u="none" strike="noStrike" baseline="0" dirty="0">
                <a:solidFill>
                  <a:srgbClr val="0070C0"/>
                </a:solidFill>
                <a:latin typeface="Verdana" panose="020B0604030504040204" pitchFamily="34" charset="0"/>
              </a:rPr>
              <a:t>Dirigente Scolastico – IIS «</a:t>
            </a:r>
            <a:r>
              <a:rPr lang="it-IT" sz="1800" b="0" i="0" u="none" strike="noStrike" baseline="0" dirty="0" err="1">
                <a:solidFill>
                  <a:srgbClr val="0070C0"/>
                </a:solidFill>
                <a:latin typeface="Verdana" panose="020B0604030504040204" pitchFamily="34" charset="0"/>
              </a:rPr>
              <a:t>Baldessano-Roccati</a:t>
            </a:r>
            <a:r>
              <a:rPr lang="it-IT" sz="1800" b="0" i="0" u="none" strike="noStrike" baseline="0" dirty="0">
                <a:solidFill>
                  <a:srgbClr val="0070C0"/>
                </a:solidFill>
                <a:latin typeface="Verdana" panose="020B0604030504040204" pitchFamily="34" charset="0"/>
              </a:rPr>
              <a:t>» di Carmagnola (TO)</a:t>
            </a:r>
          </a:p>
          <a:p>
            <a:pPr algn="just"/>
            <a:endParaRPr lang="it-IT" sz="900" b="0" i="0" u="none" strike="noStrike" baseline="0" dirty="0">
              <a:solidFill>
                <a:srgbClr val="0070C0"/>
              </a:solidFill>
              <a:latin typeface="Verdana" panose="020B0604030504040204" pitchFamily="34" charset="0"/>
            </a:endParaRPr>
          </a:p>
          <a:p>
            <a:pPr algn="just"/>
            <a:r>
              <a:rPr lang="it-IT" b="1" dirty="0">
                <a:solidFill>
                  <a:srgbClr val="0070C0"/>
                </a:solidFill>
                <a:latin typeface="Verdana" panose="020B0604030504040204" pitchFamily="34" charset="0"/>
              </a:rPr>
              <a:t>Anna Luisa CHIAPPETTA </a:t>
            </a:r>
            <a:r>
              <a:rPr lang="it-IT" dirty="0">
                <a:solidFill>
                  <a:srgbClr val="0070C0"/>
                </a:solidFill>
                <a:latin typeface="Verdana" panose="020B0604030504040204" pitchFamily="34" charset="0"/>
              </a:rPr>
              <a:t>Dirigente Scolastico – IIS «Galilei-Ferrari» di Torino</a:t>
            </a:r>
          </a:p>
          <a:p>
            <a:pPr algn="just"/>
            <a:endParaRPr lang="it-IT" sz="900" b="0" i="0" u="none" strike="noStrike" baseline="0" dirty="0">
              <a:solidFill>
                <a:srgbClr val="0070C0"/>
              </a:solidFill>
              <a:latin typeface="Verdana" panose="020B0604030504040204" pitchFamily="34" charset="0"/>
            </a:endParaRPr>
          </a:p>
          <a:p>
            <a:pPr algn="just"/>
            <a:r>
              <a:rPr lang="it-IT" b="1" dirty="0">
                <a:solidFill>
                  <a:srgbClr val="0070C0"/>
                </a:solidFill>
                <a:latin typeface="Verdana" panose="020B0604030504040204" pitchFamily="34" charset="0"/>
              </a:rPr>
              <a:t>Patrizia </a:t>
            </a:r>
            <a:r>
              <a:rPr lang="it-IT" sz="1800" b="1" i="0" u="none" strike="noStrike" baseline="0" dirty="0">
                <a:solidFill>
                  <a:srgbClr val="0070C0"/>
                </a:solidFill>
                <a:latin typeface="Verdana" panose="020B0604030504040204" pitchFamily="34" charset="0"/>
              </a:rPr>
              <a:t>DONATONE </a:t>
            </a:r>
            <a:r>
              <a:rPr lang="it-IT" sz="1800" b="0" i="0" u="none" strike="noStrike" baseline="0" dirty="0">
                <a:solidFill>
                  <a:srgbClr val="0070C0"/>
                </a:solidFill>
                <a:latin typeface="Verdana" panose="020B0604030504040204" pitchFamily="34" charset="0"/>
              </a:rPr>
              <a:t>Dirigente Scolastico – LS «Spinelli» di Torino</a:t>
            </a:r>
          </a:p>
          <a:p>
            <a:pPr algn="just"/>
            <a:endParaRPr lang="it-IT" sz="900" b="0" i="0" u="none" strike="noStrike" baseline="0" dirty="0">
              <a:solidFill>
                <a:srgbClr val="0070C0"/>
              </a:solidFill>
              <a:latin typeface="Verdana" panose="020B0604030504040204" pitchFamily="34" charset="0"/>
            </a:endParaRPr>
          </a:p>
          <a:p>
            <a:pPr algn="just"/>
            <a:r>
              <a:rPr lang="it-IT" b="1" dirty="0">
                <a:solidFill>
                  <a:srgbClr val="0070C0"/>
                </a:solidFill>
                <a:latin typeface="Verdana" panose="020B0604030504040204" pitchFamily="34" charset="0"/>
              </a:rPr>
              <a:t>Tommaso </a:t>
            </a:r>
            <a:r>
              <a:rPr lang="it-IT" sz="1800" b="1" i="0" u="none" strike="noStrike" baseline="0" dirty="0">
                <a:solidFill>
                  <a:srgbClr val="0070C0"/>
                </a:solidFill>
                <a:latin typeface="Verdana" panose="020B0604030504040204" pitchFamily="34" charset="0"/>
              </a:rPr>
              <a:t>DE </a:t>
            </a:r>
            <a:r>
              <a:rPr lang="it-IT" b="1" dirty="0">
                <a:solidFill>
                  <a:srgbClr val="0070C0"/>
                </a:solidFill>
                <a:latin typeface="Verdana" panose="020B0604030504040204" pitchFamily="34" charset="0"/>
              </a:rPr>
              <a:t>LUCA </a:t>
            </a:r>
            <a:r>
              <a:rPr lang="it-IT" dirty="0">
                <a:solidFill>
                  <a:srgbClr val="0070C0"/>
                </a:solidFill>
                <a:latin typeface="Verdana" panose="020B0604030504040204" pitchFamily="34" charset="0"/>
              </a:rPr>
              <a:t>Dirigente Scolastico – ITIS «Avogadro» di Torino</a:t>
            </a:r>
          </a:p>
          <a:p>
            <a:pPr algn="just"/>
            <a:endParaRPr lang="it-IT" sz="900" b="0" i="0" u="none" strike="noStrike" baseline="0" dirty="0">
              <a:solidFill>
                <a:srgbClr val="0070C0"/>
              </a:solidFill>
              <a:latin typeface="Verdana" panose="020B0604030504040204" pitchFamily="34" charset="0"/>
            </a:endParaRPr>
          </a:p>
          <a:p>
            <a:pPr algn="just"/>
            <a:r>
              <a:rPr lang="it-IT" b="1" dirty="0">
                <a:solidFill>
                  <a:srgbClr val="0070C0"/>
                </a:solidFill>
                <a:latin typeface="Verdana" panose="020B0604030504040204" pitchFamily="34" charset="0"/>
              </a:rPr>
              <a:t>Doriano </a:t>
            </a:r>
            <a:r>
              <a:rPr lang="it-IT" sz="1800" b="1" i="0" u="none" strike="noStrike" baseline="0" dirty="0">
                <a:solidFill>
                  <a:srgbClr val="0070C0"/>
                </a:solidFill>
                <a:latin typeface="Verdana" panose="020B0604030504040204" pitchFamily="34" charset="0"/>
              </a:rPr>
              <a:t>FELLETTI </a:t>
            </a:r>
            <a:r>
              <a:rPr lang="it-IT" sz="1800" b="0" i="0" u="none" strike="noStrike" baseline="0" dirty="0">
                <a:solidFill>
                  <a:srgbClr val="0070C0"/>
                </a:solidFill>
                <a:latin typeface="Verdana" panose="020B0604030504040204" pitchFamily="34" charset="0"/>
              </a:rPr>
              <a:t>Dirigente Scolastico – LS «Newton» di Chivasso (TO)</a:t>
            </a:r>
          </a:p>
          <a:p>
            <a:pPr algn="just"/>
            <a:endParaRPr lang="it-IT" sz="900" dirty="0">
              <a:solidFill>
                <a:srgbClr val="0070C0"/>
              </a:solidFill>
              <a:latin typeface="Verdana" panose="020B0604030504040204" pitchFamily="34" charset="0"/>
            </a:endParaRPr>
          </a:p>
          <a:p>
            <a:pPr algn="just"/>
            <a:r>
              <a:rPr lang="it-IT" b="1" dirty="0">
                <a:solidFill>
                  <a:srgbClr val="0070C0"/>
                </a:solidFill>
                <a:latin typeface="Verdana" panose="020B0604030504040204" pitchFamily="34" charset="0"/>
              </a:rPr>
              <a:t>Paolo </a:t>
            </a:r>
            <a:r>
              <a:rPr lang="it-IT" sz="1800" b="1" i="0" u="none" strike="noStrike" baseline="0" dirty="0">
                <a:solidFill>
                  <a:srgbClr val="0070C0"/>
                </a:solidFill>
                <a:latin typeface="Verdana" panose="020B0604030504040204" pitchFamily="34" charset="0"/>
              </a:rPr>
              <a:t>ASTUTI </a:t>
            </a:r>
            <a:r>
              <a:rPr lang="it-IT" sz="1800" b="0" i="0" u="none" strike="noStrike" baseline="0" dirty="0">
                <a:solidFill>
                  <a:srgbClr val="0070C0"/>
                </a:solidFill>
                <a:latin typeface="Verdana" panose="020B0604030504040204" pitchFamily="34" charset="0"/>
              </a:rPr>
              <a:t>D.S.G.A. – IIS «Boselli» di Torino</a:t>
            </a:r>
          </a:p>
          <a:p>
            <a:pPr algn="just"/>
            <a:endParaRPr lang="it-IT" sz="900" dirty="0">
              <a:solidFill>
                <a:srgbClr val="0070C0"/>
              </a:solidFill>
              <a:latin typeface="Verdana" panose="020B0604030504040204" pitchFamily="34" charset="0"/>
            </a:endParaRPr>
          </a:p>
          <a:p>
            <a:pPr algn="just"/>
            <a:r>
              <a:rPr lang="it-IT" b="1" dirty="0">
                <a:solidFill>
                  <a:srgbClr val="0070C0"/>
                </a:solidFill>
                <a:latin typeface="Verdana" panose="020B0604030504040204" pitchFamily="34" charset="0"/>
              </a:rPr>
              <a:t>Rosalba </a:t>
            </a:r>
            <a:r>
              <a:rPr lang="it-IT" sz="1800" b="1" i="0" u="none" strike="noStrike" baseline="0" dirty="0">
                <a:solidFill>
                  <a:srgbClr val="0070C0"/>
                </a:solidFill>
                <a:latin typeface="Verdana" panose="020B0604030504040204" pitchFamily="34" charset="0"/>
              </a:rPr>
              <a:t>GALLO </a:t>
            </a:r>
            <a:r>
              <a:rPr lang="it-IT" sz="1800" b="0" i="0" u="none" strike="noStrike" baseline="0" dirty="0">
                <a:solidFill>
                  <a:srgbClr val="0070C0"/>
                </a:solidFill>
                <a:latin typeface="Verdana" panose="020B0604030504040204" pitchFamily="34" charset="0"/>
              </a:rPr>
              <a:t>D.S.G.A. – IIS «Bodoni-Paravia» di Torino</a:t>
            </a:r>
          </a:p>
          <a:p>
            <a:pPr algn="just"/>
            <a:endParaRPr lang="it-IT" sz="900" dirty="0">
              <a:solidFill>
                <a:srgbClr val="0070C0"/>
              </a:solidFill>
              <a:latin typeface="Verdana" panose="020B0604030504040204" pitchFamily="34" charset="0"/>
            </a:endParaRPr>
          </a:p>
          <a:p>
            <a:pPr algn="just"/>
            <a:r>
              <a:rPr lang="it-IT" b="1" dirty="0">
                <a:solidFill>
                  <a:srgbClr val="0070C0"/>
                </a:solidFill>
                <a:latin typeface="Verdana" panose="020B0604030504040204" pitchFamily="34" charset="0"/>
              </a:rPr>
              <a:t>Antonina MANCUSO </a:t>
            </a:r>
            <a:r>
              <a:rPr lang="it-IT" dirty="0">
                <a:solidFill>
                  <a:srgbClr val="0070C0"/>
                </a:solidFill>
                <a:latin typeface="Verdana" panose="020B0604030504040204" pitchFamily="34" charset="0"/>
              </a:rPr>
              <a:t>D.S.G.A. – ITIS «Majorana» di Grugliasco (TO)</a:t>
            </a:r>
          </a:p>
          <a:p>
            <a:pPr algn="just"/>
            <a:endParaRPr lang="it-IT" sz="1800" b="0" i="0" u="none" strike="noStrike" baseline="0" dirty="0">
              <a:solidFill>
                <a:srgbClr val="0070C0"/>
              </a:solidFill>
              <a:latin typeface="Verdana" panose="020B0604030504040204" pitchFamily="34" charset="0"/>
            </a:endParaRPr>
          </a:p>
          <a:p>
            <a:pPr algn="just"/>
            <a:r>
              <a:rPr lang="it-IT" sz="1800" b="1" i="0" u="none" strike="noStrike" baseline="0" dirty="0">
                <a:solidFill>
                  <a:srgbClr val="0070C0"/>
                </a:solidFill>
                <a:latin typeface="Verdana" panose="020B0604030504040204" pitchFamily="34" charset="0"/>
              </a:rPr>
              <a:t>Coordinatore del gruppo</a:t>
            </a:r>
            <a:r>
              <a:rPr lang="it-IT" b="1" dirty="0">
                <a:solidFill>
                  <a:srgbClr val="0070C0"/>
                </a:solidFill>
                <a:latin typeface="Verdana" panose="020B0604030504040204" pitchFamily="34" charset="0"/>
              </a:rPr>
              <a:t>: dott. Gerardo </a:t>
            </a:r>
            <a:r>
              <a:rPr lang="it-IT" sz="1800" b="1" i="0" u="none" strike="noStrike" baseline="0" dirty="0">
                <a:solidFill>
                  <a:srgbClr val="0070C0"/>
                </a:solidFill>
                <a:latin typeface="Verdana" panose="020B0604030504040204" pitchFamily="34" charset="0"/>
              </a:rPr>
              <a:t>D’AMATO A.T. di Torino </a:t>
            </a:r>
            <a:endParaRPr lang="it-IT" dirty="0">
              <a:solidFill>
                <a:srgbClr val="0070C0"/>
              </a:solidFill>
              <a:latin typeface="Verdana" panose="020B0604030504040204" pitchFamily="34" charset="0"/>
            </a:endParaRPr>
          </a:p>
        </p:txBody>
      </p:sp>
    </p:spTree>
    <p:extLst>
      <p:ext uri="{BB962C8B-B14F-4D97-AF65-F5344CB8AC3E}">
        <p14:creationId xmlns:p14="http://schemas.microsoft.com/office/powerpoint/2010/main" val="123928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B3228E84-8AF4-4659-90D1-BE623B70CEAC}"/>
              </a:ext>
            </a:extLst>
          </p:cNvPr>
          <p:cNvSpPr>
            <a:spLocks noGrp="1"/>
          </p:cNvSpPr>
          <p:nvPr>
            <p:ph type="title"/>
          </p:nvPr>
        </p:nvSpPr>
        <p:spPr>
          <a:xfrm>
            <a:off x="202122" y="165370"/>
            <a:ext cx="6657168" cy="610863"/>
          </a:xfrm>
        </p:spPr>
        <p:txBody>
          <a:bodyPr>
            <a:normAutofit/>
          </a:bodyPr>
          <a:lstStyle/>
          <a:p>
            <a:r>
              <a:rPr lang="it-IT" sz="3200" dirty="0">
                <a:solidFill>
                  <a:srgbClr val="0070C0"/>
                </a:solidFill>
                <a:latin typeface="+mj-lt"/>
              </a:rPr>
              <a:t>TASK FORCE  -  A.T. </a:t>
            </a:r>
            <a:r>
              <a:rPr lang="it-IT" sz="3200" dirty="0">
                <a:solidFill>
                  <a:srgbClr val="0070C0"/>
                </a:solidFill>
              </a:rPr>
              <a:t>VCO</a:t>
            </a:r>
            <a:endParaRPr lang="it-IT" sz="3200" dirty="0"/>
          </a:p>
        </p:txBody>
      </p:sp>
      <p:sp>
        <p:nvSpPr>
          <p:cNvPr id="4" name="Segnaposto numero diapositiva 3">
            <a:extLst>
              <a:ext uri="{FF2B5EF4-FFF2-40B4-BE49-F238E27FC236}">
                <a16:creationId xmlns:a16="http://schemas.microsoft.com/office/drawing/2014/main" xmlns="" id="{15315433-11A9-4875-96B9-F8872FE862B1}"/>
              </a:ext>
            </a:extLst>
          </p:cNvPr>
          <p:cNvSpPr>
            <a:spLocks noGrp="1"/>
          </p:cNvSpPr>
          <p:nvPr>
            <p:ph type="sldNum" sz="quarter" idx="13"/>
          </p:nvPr>
        </p:nvSpPr>
        <p:spPr/>
        <p:txBody>
          <a:bodyPr/>
          <a:lstStyle/>
          <a:p>
            <a:pPr rtl="0"/>
            <a:fld id="{294A09A9-5501-47C1-A89A-A340965A2BE2}" type="slidenum">
              <a:rPr lang="it-IT" noProof="0" smtClean="0"/>
              <a:pPr rtl="0"/>
              <a:t>9</a:t>
            </a:fld>
            <a:endParaRPr lang="it-IT" noProof="0" dirty="0">
              <a:latin typeface="+mn-lt"/>
            </a:endParaRPr>
          </a:p>
        </p:txBody>
      </p:sp>
      <p:sp>
        <p:nvSpPr>
          <p:cNvPr id="8" name="CasellaDiTesto 7">
            <a:extLst>
              <a:ext uri="{FF2B5EF4-FFF2-40B4-BE49-F238E27FC236}">
                <a16:creationId xmlns:a16="http://schemas.microsoft.com/office/drawing/2014/main" xmlns="" id="{2159263D-9237-492F-8B37-96728A02B229}"/>
              </a:ext>
            </a:extLst>
          </p:cNvPr>
          <p:cNvSpPr txBox="1"/>
          <p:nvPr/>
        </p:nvSpPr>
        <p:spPr>
          <a:xfrm>
            <a:off x="202122" y="2109642"/>
            <a:ext cx="11887201" cy="707886"/>
          </a:xfrm>
          <a:prstGeom prst="rect">
            <a:avLst/>
          </a:prstGeom>
          <a:noFill/>
        </p:spPr>
        <p:txBody>
          <a:bodyPr wrap="square" rtlCol="0">
            <a:spAutoFit/>
          </a:bodyPr>
          <a:lstStyle/>
          <a:p>
            <a:pPr algn="just"/>
            <a:endParaRPr lang="it-IT" sz="2000" b="0" dirty="0">
              <a:solidFill>
                <a:srgbClr val="0070C0"/>
              </a:solidFill>
              <a:latin typeface="Verdana" panose="020B0604030504040204" pitchFamily="34" charset="0"/>
              <a:ea typeface="Verdana" panose="020B0604030504040204" pitchFamily="34" charset="0"/>
            </a:endParaRPr>
          </a:p>
          <a:p>
            <a:pPr algn="just"/>
            <a:endParaRPr lang="it-IT" sz="2000" dirty="0">
              <a:solidFill>
                <a:schemeClr val="bg1"/>
              </a:solidFill>
            </a:endParaRPr>
          </a:p>
        </p:txBody>
      </p:sp>
      <p:sp>
        <p:nvSpPr>
          <p:cNvPr id="6" name="CasellaDiTesto 5">
            <a:extLst>
              <a:ext uri="{FF2B5EF4-FFF2-40B4-BE49-F238E27FC236}">
                <a16:creationId xmlns:a16="http://schemas.microsoft.com/office/drawing/2014/main" xmlns="" id="{DCC2EE8C-E8D1-4263-9F7A-D4E75BC3FCEB}"/>
              </a:ext>
            </a:extLst>
          </p:cNvPr>
          <p:cNvSpPr txBox="1"/>
          <p:nvPr/>
        </p:nvSpPr>
        <p:spPr>
          <a:xfrm>
            <a:off x="202122" y="1655446"/>
            <a:ext cx="11367770" cy="4247317"/>
          </a:xfrm>
          <a:prstGeom prst="rect">
            <a:avLst/>
          </a:prstGeom>
          <a:noFill/>
        </p:spPr>
        <p:txBody>
          <a:bodyPr wrap="square" rtlCol="0">
            <a:spAutoFit/>
          </a:bodyPr>
          <a:lstStyle/>
          <a:p>
            <a:pPr algn="l"/>
            <a:endParaRPr lang="it-IT" sz="1800" b="0" i="0" u="none" strike="noStrike" baseline="0" dirty="0">
              <a:solidFill>
                <a:srgbClr val="000000"/>
              </a:solidFill>
              <a:latin typeface="Verdana" panose="020B0604030504040204" pitchFamily="34" charset="0"/>
            </a:endParaRPr>
          </a:p>
          <a:p>
            <a:r>
              <a:rPr lang="it-IT" sz="1800" b="0" i="0" u="none" strike="noStrike" baseline="0" dirty="0">
                <a:solidFill>
                  <a:srgbClr val="000000"/>
                </a:solidFill>
                <a:latin typeface="Verdana" panose="020B0604030504040204" pitchFamily="34" charset="0"/>
              </a:rPr>
              <a:t> </a:t>
            </a:r>
            <a:endParaRPr lang="it-IT" sz="1800" b="0" i="0" u="none" strike="noStrike" baseline="0" dirty="0">
              <a:solidFill>
                <a:srgbClr val="0070C0"/>
              </a:solidFill>
              <a:latin typeface="Verdana" panose="020B0604030504040204" pitchFamily="34" charset="0"/>
            </a:endParaRPr>
          </a:p>
          <a:p>
            <a:r>
              <a:rPr lang="it-IT" sz="1800" b="1" i="0" u="none" strike="noStrike" baseline="0" dirty="0">
                <a:solidFill>
                  <a:srgbClr val="0070C0"/>
                </a:solidFill>
                <a:latin typeface="Verdana" panose="020B0604030504040204" pitchFamily="34" charset="0"/>
              </a:rPr>
              <a:t>Carmelo ARCORACI </a:t>
            </a:r>
            <a:r>
              <a:rPr lang="it-IT" sz="1800" b="0" i="0" u="none" strike="noStrike" baseline="0" dirty="0">
                <a:solidFill>
                  <a:srgbClr val="0070C0"/>
                </a:solidFill>
                <a:latin typeface="Verdana" panose="020B0604030504040204" pitchFamily="34" charset="0"/>
              </a:rPr>
              <a:t>Dirigente scolastico IIS «</a:t>
            </a:r>
            <a:r>
              <a:rPr lang="it-IT" sz="1800" b="0" i="0" u="none" strike="noStrike" baseline="0" dirty="0" err="1">
                <a:solidFill>
                  <a:srgbClr val="0070C0"/>
                </a:solidFill>
                <a:latin typeface="Verdana" panose="020B0604030504040204" pitchFamily="34" charset="0"/>
              </a:rPr>
              <a:t>Marconi-Galletti</a:t>
            </a:r>
            <a:r>
              <a:rPr lang="it-IT" sz="1800" b="0" i="0" u="none" strike="noStrike" baseline="0" dirty="0">
                <a:solidFill>
                  <a:srgbClr val="0070C0"/>
                </a:solidFill>
                <a:latin typeface="Verdana" panose="020B0604030504040204" pitchFamily="34" charset="0"/>
              </a:rPr>
              <a:t>-Einaudi» di Domodossola (VCO)</a:t>
            </a:r>
          </a:p>
          <a:p>
            <a:r>
              <a:rPr lang="it-IT" sz="1800" b="0" i="0" u="none" strike="noStrike" baseline="0" dirty="0">
                <a:solidFill>
                  <a:srgbClr val="0070C0"/>
                </a:solidFill>
                <a:latin typeface="Verdana" panose="020B0604030504040204" pitchFamily="34" charset="0"/>
              </a:rPr>
              <a:t> </a:t>
            </a:r>
          </a:p>
          <a:p>
            <a:r>
              <a:rPr lang="it-IT" sz="1800" b="1" i="0" u="none" strike="noStrike" baseline="0" dirty="0">
                <a:solidFill>
                  <a:srgbClr val="0070C0"/>
                </a:solidFill>
                <a:latin typeface="Verdana" panose="020B0604030504040204" pitchFamily="34" charset="0"/>
              </a:rPr>
              <a:t>Pierantonio RAGOZZA </a:t>
            </a:r>
            <a:r>
              <a:rPr lang="it-IT" sz="1800" b="0" i="0" u="none" strike="noStrike" baseline="0" dirty="0">
                <a:solidFill>
                  <a:srgbClr val="0070C0"/>
                </a:solidFill>
                <a:latin typeface="Verdana" panose="020B0604030504040204" pitchFamily="34" charset="0"/>
              </a:rPr>
              <a:t>Dirigente scolastico LS </a:t>
            </a:r>
            <a:r>
              <a:rPr lang="it-IT" dirty="0">
                <a:solidFill>
                  <a:srgbClr val="0070C0"/>
                </a:solidFill>
                <a:latin typeface="Verdana" panose="020B0604030504040204" pitchFamily="34" charset="0"/>
              </a:rPr>
              <a:t>«</a:t>
            </a:r>
            <a:r>
              <a:rPr lang="it-IT" sz="1800" b="0" i="0" u="none" strike="noStrike" baseline="0" dirty="0">
                <a:solidFill>
                  <a:srgbClr val="0070C0"/>
                </a:solidFill>
                <a:latin typeface="Verdana" panose="020B0604030504040204" pitchFamily="34" charset="0"/>
              </a:rPr>
              <a:t>Spezia» di Domodossola (VCO)</a:t>
            </a:r>
          </a:p>
          <a:p>
            <a:pPr marL="285750" indent="-285750">
              <a:buFontTx/>
              <a:buChar char="-"/>
            </a:pPr>
            <a:endParaRPr lang="it-IT" sz="1800" b="0" i="0" u="none" strike="noStrike" baseline="0" dirty="0">
              <a:solidFill>
                <a:srgbClr val="0070C0"/>
              </a:solidFill>
              <a:latin typeface="Verdana" panose="020B0604030504040204" pitchFamily="34" charset="0"/>
            </a:endParaRPr>
          </a:p>
          <a:p>
            <a:r>
              <a:rPr lang="it-IT" sz="1800" b="1" i="0" u="none" strike="noStrike" baseline="0" dirty="0">
                <a:solidFill>
                  <a:srgbClr val="0070C0"/>
                </a:solidFill>
                <a:latin typeface="Verdana" panose="020B0604030504040204" pitchFamily="34" charset="0"/>
              </a:rPr>
              <a:t>Salvatore MONTANTE </a:t>
            </a:r>
            <a:r>
              <a:rPr lang="it-IT" sz="1800" b="0" i="0" u="none" strike="noStrike" baseline="0" dirty="0">
                <a:solidFill>
                  <a:srgbClr val="0070C0"/>
                </a:solidFill>
                <a:latin typeface="Verdana" panose="020B0604030504040204" pitchFamily="34" charset="0"/>
              </a:rPr>
              <a:t>Funzionario </a:t>
            </a:r>
            <a:r>
              <a:rPr lang="it-IT" sz="1800" b="0" i="0" u="none" strike="noStrike" baseline="0" dirty="0" err="1">
                <a:solidFill>
                  <a:srgbClr val="0070C0"/>
                </a:solidFill>
                <a:latin typeface="Verdana" panose="020B0604030504040204" pitchFamily="34" charset="0"/>
              </a:rPr>
              <a:t>amm.vo</a:t>
            </a:r>
            <a:r>
              <a:rPr lang="it-IT" sz="1800" b="0" i="0" u="none" strike="noStrike" baseline="0" dirty="0">
                <a:solidFill>
                  <a:srgbClr val="0070C0"/>
                </a:solidFill>
                <a:latin typeface="Verdana" panose="020B0604030504040204" pitchFamily="34" charset="0"/>
              </a:rPr>
              <a:t>  Uffic</a:t>
            </a:r>
            <a:r>
              <a:rPr lang="it-IT" dirty="0">
                <a:solidFill>
                  <a:srgbClr val="0070C0"/>
                </a:solidFill>
                <a:latin typeface="Verdana" panose="020B0604030504040204" pitchFamily="34" charset="0"/>
              </a:rPr>
              <a:t>io IX A.T. VCO </a:t>
            </a:r>
            <a:endParaRPr lang="it-IT" sz="1800" b="0" i="0" u="none" strike="noStrike" baseline="0" dirty="0">
              <a:solidFill>
                <a:srgbClr val="0070C0"/>
              </a:solidFill>
              <a:latin typeface="Verdana" panose="020B0604030504040204" pitchFamily="34" charset="0"/>
            </a:endParaRPr>
          </a:p>
          <a:p>
            <a:pPr marL="285750" indent="-285750">
              <a:buFontTx/>
              <a:buChar char="-"/>
            </a:pPr>
            <a:endParaRPr lang="it-IT" sz="1800" b="0" i="0" u="none" strike="noStrike" baseline="0" dirty="0">
              <a:solidFill>
                <a:srgbClr val="0070C0"/>
              </a:solidFill>
              <a:latin typeface="Verdana" panose="020B0604030504040204" pitchFamily="34" charset="0"/>
            </a:endParaRPr>
          </a:p>
          <a:p>
            <a:r>
              <a:rPr lang="it-IT" sz="1800" b="1" i="0" u="none" strike="noStrike" baseline="0" dirty="0">
                <a:solidFill>
                  <a:srgbClr val="0070C0"/>
                </a:solidFill>
                <a:latin typeface="Verdana" panose="020B0604030504040204" pitchFamily="34" charset="0"/>
              </a:rPr>
              <a:t>Angelo IADEROSA </a:t>
            </a:r>
            <a:r>
              <a:rPr lang="it-IT" sz="1800" b="0" i="0" u="none" strike="noStrike" baseline="0" dirty="0">
                <a:solidFill>
                  <a:srgbClr val="0070C0"/>
                </a:solidFill>
                <a:latin typeface="Verdana" panose="020B0604030504040204" pitchFamily="34" charset="0"/>
              </a:rPr>
              <a:t>Docente distaccato Uffic</a:t>
            </a:r>
            <a:r>
              <a:rPr lang="it-IT" dirty="0">
                <a:solidFill>
                  <a:srgbClr val="0070C0"/>
                </a:solidFill>
                <a:latin typeface="Verdana" panose="020B0604030504040204" pitchFamily="34" charset="0"/>
              </a:rPr>
              <a:t>io IX A.T. VCO </a:t>
            </a:r>
            <a:endParaRPr lang="it-IT" sz="1800" b="0" i="0" u="none" strike="noStrike" baseline="0" dirty="0">
              <a:solidFill>
                <a:srgbClr val="0070C0"/>
              </a:solidFill>
              <a:latin typeface="Verdana" panose="020B0604030504040204" pitchFamily="34" charset="0"/>
            </a:endParaRPr>
          </a:p>
          <a:p>
            <a:endParaRPr lang="it-IT" sz="1800" b="0" i="0" u="none" strike="noStrike" baseline="0" dirty="0">
              <a:solidFill>
                <a:srgbClr val="0070C0"/>
              </a:solidFill>
              <a:latin typeface="Verdana" panose="020B0604030504040204" pitchFamily="34" charset="0"/>
            </a:endParaRPr>
          </a:p>
          <a:p>
            <a:r>
              <a:rPr lang="it-IT" sz="1800" b="1" i="0" u="none" strike="noStrike" baseline="0" dirty="0">
                <a:solidFill>
                  <a:srgbClr val="0070C0"/>
                </a:solidFill>
                <a:latin typeface="Verdana" panose="020B0604030504040204" pitchFamily="34" charset="0"/>
              </a:rPr>
              <a:t>Vladimiro DI GREGORIO </a:t>
            </a:r>
            <a:r>
              <a:rPr lang="it-IT" sz="1800" b="0" i="0" u="none" strike="noStrike" baseline="0" dirty="0">
                <a:solidFill>
                  <a:srgbClr val="0070C0"/>
                </a:solidFill>
                <a:latin typeface="Verdana" panose="020B0604030504040204" pitchFamily="34" charset="0"/>
              </a:rPr>
              <a:t>Funzionario </a:t>
            </a:r>
            <a:r>
              <a:rPr lang="it-IT" sz="1800" b="0" i="0" u="none" strike="noStrike" baseline="0" dirty="0" err="1">
                <a:solidFill>
                  <a:srgbClr val="0070C0"/>
                </a:solidFill>
                <a:latin typeface="Verdana" panose="020B0604030504040204" pitchFamily="34" charset="0"/>
              </a:rPr>
              <a:t>amm.vo</a:t>
            </a:r>
            <a:r>
              <a:rPr lang="it-IT" sz="1800" b="0" i="0" u="none" strike="noStrike" baseline="0" dirty="0">
                <a:solidFill>
                  <a:srgbClr val="0070C0"/>
                </a:solidFill>
                <a:latin typeface="Verdana" panose="020B0604030504040204" pitchFamily="34" charset="0"/>
              </a:rPr>
              <a:t> Uffic</a:t>
            </a:r>
            <a:r>
              <a:rPr lang="it-IT" dirty="0">
                <a:solidFill>
                  <a:srgbClr val="0070C0"/>
                </a:solidFill>
                <a:latin typeface="Verdana" panose="020B0604030504040204" pitchFamily="34" charset="0"/>
              </a:rPr>
              <a:t>io IX A.T. VCO </a:t>
            </a:r>
            <a:endParaRPr lang="it-IT" sz="1800" b="0" i="0" u="none" strike="noStrike" baseline="0" dirty="0">
              <a:solidFill>
                <a:srgbClr val="0070C0"/>
              </a:solidFill>
              <a:latin typeface="Verdana" panose="020B0604030504040204" pitchFamily="34" charset="0"/>
            </a:endParaRPr>
          </a:p>
          <a:p>
            <a:pPr marL="285750" indent="-285750">
              <a:buFontTx/>
              <a:buChar char="-"/>
            </a:pPr>
            <a:endParaRPr lang="it-IT" sz="1800" b="0" i="0" u="none" strike="noStrike" baseline="0" dirty="0">
              <a:solidFill>
                <a:srgbClr val="0070C0"/>
              </a:solidFill>
              <a:latin typeface="Verdana" panose="020B0604030504040204" pitchFamily="34" charset="0"/>
            </a:endParaRPr>
          </a:p>
          <a:p>
            <a:r>
              <a:rPr lang="it-IT" b="1" dirty="0">
                <a:solidFill>
                  <a:srgbClr val="0070C0"/>
                </a:solidFill>
                <a:latin typeface="Verdana" panose="020B0604030504040204" pitchFamily="34" charset="0"/>
              </a:rPr>
              <a:t>M</a:t>
            </a:r>
            <a:r>
              <a:rPr lang="it-IT" sz="1800" b="1" i="0" u="none" strike="noStrike" baseline="0" dirty="0">
                <a:solidFill>
                  <a:srgbClr val="0070C0"/>
                </a:solidFill>
                <a:latin typeface="Verdana" panose="020B0604030504040204" pitchFamily="34" charset="0"/>
              </a:rPr>
              <a:t>aria </a:t>
            </a:r>
            <a:r>
              <a:rPr lang="it-IT" b="1" dirty="0">
                <a:solidFill>
                  <a:srgbClr val="0070C0"/>
                </a:solidFill>
                <a:latin typeface="Verdana" panose="020B0604030504040204" pitchFamily="34" charset="0"/>
              </a:rPr>
              <a:t>A</a:t>
            </a:r>
            <a:r>
              <a:rPr lang="it-IT" sz="1800" b="1" i="0" u="none" strike="noStrike" baseline="0" dirty="0">
                <a:solidFill>
                  <a:srgbClr val="0070C0"/>
                </a:solidFill>
                <a:latin typeface="Verdana" panose="020B0604030504040204" pitchFamily="34" charset="0"/>
              </a:rPr>
              <a:t>ntonietta CIUFFO </a:t>
            </a:r>
            <a:r>
              <a:rPr lang="it-IT" sz="1800" b="0" i="0" u="none" strike="noStrike" baseline="0" dirty="0">
                <a:solidFill>
                  <a:srgbClr val="0070C0"/>
                </a:solidFill>
                <a:latin typeface="Verdana" panose="020B0604030504040204" pitchFamily="34" charset="0"/>
              </a:rPr>
              <a:t>Assistente amm.va Uffic</a:t>
            </a:r>
            <a:r>
              <a:rPr lang="it-IT" dirty="0">
                <a:solidFill>
                  <a:srgbClr val="0070C0"/>
                </a:solidFill>
                <a:latin typeface="Verdana" panose="020B0604030504040204" pitchFamily="34" charset="0"/>
              </a:rPr>
              <a:t>io IX A.T. VCO </a:t>
            </a:r>
            <a:endParaRPr lang="it-IT" sz="1800" b="0" i="0" u="none" strike="noStrike" baseline="0" dirty="0">
              <a:solidFill>
                <a:srgbClr val="0070C0"/>
              </a:solidFill>
              <a:latin typeface="Verdana" panose="020B0604030504040204" pitchFamily="34" charset="0"/>
            </a:endParaRPr>
          </a:p>
          <a:p>
            <a:endParaRPr lang="it-IT" sz="1800" b="0" i="0" u="none" strike="noStrike" baseline="0" dirty="0">
              <a:solidFill>
                <a:srgbClr val="0070C0"/>
              </a:solidFill>
              <a:latin typeface="Verdana" panose="020B0604030504040204" pitchFamily="34" charset="0"/>
            </a:endParaRPr>
          </a:p>
          <a:p>
            <a:pPr algn="just"/>
            <a:endParaRPr lang="it-IT" dirty="0">
              <a:solidFill>
                <a:srgbClr val="0070C0"/>
              </a:solidFill>
              <a:latin typeface="Verdana" panose="020B0604030504040204" pitchFamily="34" charset="0"/>
            </a:endParaRPr>
          </a:p>
        </p:txBody>
      </p:sp>
      <p:sp>
        <p:nvSpPr>
          <p:cNvPr id="7" name="CasellaDiTesto 6">
            <a:extLst>
              <a:ext uri="{FF2B5EF4-FFF2-40B4-BE49-F238E27FC236}">
                <a16:creationId xmlns:a16="http://schemas.microsoft.com/office/drawing/2014/main" xmlns="" id="{71A15464-8067-4E72-BBFA-0DB1F597B620}"/>
              </a:ext>
            </a:extLst>
          </p:cNvPr>
          <p:cNvSpPr txBox="1"/>
          <p:nvPr/>
        </p:nvSpPr>
        <p:spPr>
          <a:xfrm>
            <a:off x="6970838" y="5522893"/>
            <a:ext cx="5019040" cy="1231106"/>
          </a:xfrm>
          <a:prstGeom prst="rect">
            <a:avLst/>
          </a:prstGeom>
          <a:solidFill>
            <a:schemeClr val="accent2">
              <a:lumMod val="75000"/>
            </a:schemeClr>
          </a:solidFill>
        </p:spPr>
        <p:txBody>
          <a:bodyPr wrap="square">
            <a:spAutoFit/>
          </a:bodyPr>
          <a:lstStyle/>
          <a:p>
            <a:pPr marL="82296" algn="ctr">
              <a:defRPr/>
            </a:pPr>
            <a:r>
              <a:rPr lang="it-IT" sz="2000"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contatti utili</a:t>
            </a:r>
          </a:p>
          <a:p>
            <a:pPr marL="82296">
              <a:defRPr/>
            </a:pPr>
            <a:r>
              <a:rPr lang="it-IT"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 Telefono  ref.</a:t>
            </a:r>
            <a:r>
              <a:rPr lang="it-IT" b="1"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it-IT"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0323 402051/402922 </a:t>
            </a:r>
          </a:p>
          <a:p>
            <a:r>
              <a:rPr lang="it-IT"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 salvatore.montante.vb@istruzione.it E-mail: usp.vb@istruzione.it  </a:t>
            </a:r>
          </a:p>
        </p:txBody>
      </p:sp>
    </p:spTree>
    <p:extLst>
      <p:ext uri="{BB962C8B-B14F-4D97-AF65-F5344CB8AC3E}">
        <p14:creationId xmlns:p14="http://schemas.microsoft.com/office/powerpoint/2010/main" val="1003418072"/>
      </p:ext>
    </p:extLst>
  </p:cSld>
  <p:clrMapOvr>
    <a:masterClrMapping/>
  </p:clrMapOvr>
</p:sld>
</file>

<file path=ppt/theme/theme1.xml><?xml version="1.0" encoding="utf-8"?>
<a:theme xmlns:a="http://schemas.openxmlformats.org/drawingml/2006/main" name="Tema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362_TF78853419_Win32" id="{5EC6A964-3954-4FD3-AC1D-9DD732235522}" vid="{9EAD0B1B-3D59-457C-A707-E6544797E50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3.xml><?xml version="1.0" encoding="utf-8"?>
<ds:datastoreItem xmlns:ds="http://schemas.openxmlformats.org/officeDocument/2006/customXml" ds:itemID="{09EC1AB0-9704-404D-B6D3-819D938AC55B}">
  <ds:schemaRef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Presentazione annuale geometrica</Template>
  <TotalTime>4271</TotalTime>
  <Words>6746</Words>
  <Application>Microsoft Office PowerPoint</Application>
  <PresentationFormat>Widescreen</PresentationFormat>
  <Paragraphs>509</Paragraphs>
  <Slides>54</Slides>
  <Notes>14</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54</vt:i4>
      </vt:variant>
    </vt:vector>
  </HeadingPairs>
  <TitlesOfParts>
    <vt:vector size="66" baseType="lpstr">
      <vt:lpstr>arial</vt:lpstr>
      <vt:lpstr>arial</vt:lpstr>
      <vt:lpstr>Arial Black</vt:lpstr>
      <vt:lpstr>Calibri</vt:lpstr>
      <vt:lpstr>Franklin Gothic Book</vt:lpstr>
      <vt:lpstr>Franklin Gothic Demi</vt:lpstr>
      <vt:lpstr>Garamond</vt:lpstr>
      <vt:lpstr>Times New Roman</vt:lpstr>
      <vt:lpstr>Verdana</vt:lpstr>
      <vt:lpstr>Wingdings</vt:lpstr>
      <vt:lpstr>Wingdings 3</vt:lpstr>
      <vt:lpstr>Tema1</vt:lpstr>
      <vt:lpstr>CONFERENZE DI SERVIZIO  PER I PRESIDENTI DI COMMISSIONE  ESAMI DI STATO 2022   Ambiti Territoriali di:  ALESSANDRIA - ASTI - BIELLA   CUNEO – NOVARA     TORINO – VCO - VERCELLI </vt:lpstr>
      <vt:lpstr>SITO USR PIEMONTE  AREA TEMATICA: ESAME DI STATO 2022 </vt:lpstr>
      <vt:lpstr>TASK FORCE  -  A.T. ALESSANDRIA</vt:lpstr>
      <vt:lpstr>TASK FORCE  -  A.T. ASTI</vt:lpstr>
      <vt:lpstr>TASK FORCE  -  A.T. BIELLA</vt:lpstr>
      <vt:lpstr>TASK FORCE  -  A.T. CUNEO</vt:lpstr>
      <vt:lpstr>TASK FORCE  -  A.T. NOVARA</vt:lpstr>
      <vt:lpstr>TASK FORCE  -  A.T. TORINO</vt:lpstr>
      <vt:lpstr>TASK FORCE  -  A.T. VCO</vt:lpstr>
      <vt:lpstr>TASK FORCE  -  A.T. VERCELLI</vt:lpstr>
      <vt:lpstr>LA CONSULENZA Dei Gruppi di supporto</vt:lpstr>
      <vt:lpstr>VIGILANZA ISPETTIVA</vt:lpstr>
      <vt:lpstr>Focus</vt:lpstr>
      <vt:lpstr>1. Prove d’esame</vt:lpstr>
      <vt:lpstr>Presentazione standard di PowerPoint</vt:lpstr>
      <vt:lpstr>Presentazione standard di PowerPoint</vt:lpstr>
      <vt:lpstr>Presentazione standard di PowerPoint</vt:lpstr>
      <vt:lpstr>Prove in formato speciale</vt:lpstr>
      <vt:lpstr>Presentazione standard di PowerPoint</vt:lpstr>
      <vt:lpstr>Presentazione standard di PowerPoint</vt:lpstr>
      <vt:lpstr>Presentazione standard di PowerPoint</vt:lpstr>
      <vt:lpstr>Presentazione standard di PowerPoint</vt:lpstr>
      <vt:lpstr>Presentazione standard di PowerPoint</vt:lpstr>
      <vt:lpstr>Precisazioni per la seconda prova nei licei coreutici e musicali</vt:lpstr>
      <vt:lpstr>Percorsi di istruzione professionale</vt:lpstr>
      <vt:lpstr>Presentazione standard di PowerPoint</vt:lpstr>
      <vt:lpstr>Presentazione standard di PowerPoint</vt:lpstr>
      <vt:lpstr>Presentazione standard di PowerPoint</vt:lpstr>
      <vt:lpstr>Il colloquio nei percorsi di secondo livello dell’istruzione degli adulti</vt:lpstr>
      <vt:lpstr>Progetto Esabac e Esabac Techno: prove specifiche</vt:lpstr>
      <vt:lpstr>Percorsi a opzione internazionale</vt:lpstr>
      <vt:lpstr>Presentazione standard di PowerPoint</vt:lpstr>
      <vt:lpstr>2. Esame in modalità a distanza</vt:lpstr>
      <vt:lpstr>Presentazione standard di PowerPoint</vt:lpstr>
      <vt:lpstr>Presentazione standard di PowerPoint</vt:lpstr>
      <vt:lpstr>        3.1 Candidati con disabilità </vt:lpstr>
      <vt:lpstr>Presentazione standard di PowerPoint</vt:lpstr>
      <vt:lpstr>3.2 Candidati con DSA</vt:lpstr>
      <vt:lpstr>3.3 Candidati con altri BES</vt:lpstr>
      <vt:lpstr>4. Pubblicazioni</vt:lpstr>
      <vt:lpstr>Presentazione standard di PowerPoint</vt:lpstr>
      <vt:lpstr>5. Alcune indicazioni  operative</vt:lpstr>
      <vt:lpstr>L’elenco dei candidati esterni  Nota M.I. DGOSV, n. 28118 del 12 novembre 2021</vt:lpstr>
      <vt:lpstr>Adempimenti relativi ai commissari  O.M. 65/2022, art. 16, c. 3, 4, 5 e Nota M.I. n. 7775/2022</vt:lpstr>
      <vt:lpstr>Integrazione alla Commissione  (Esperti, docenti di sostegno, ecc.)</vt:lpstr>
      <vt:lpstr>Correzioni delle prove scritte e verbalizzazione</vt:lpstr>
      <vt:lpstr>COMMISSIONE WEB</vt:lpstr>
      <vt:lpstr>Presentazione standard di PowerPoint</vt:lpstr>
      <vt:lpstr>Presentazione standard di PowerPoint</vt:lpstr>
      <vt:lpstr>Presentazione standard di PowerPoint</vt:lpstr>
      <vt:lpstr>Valutazione finale</vt:lpstr>
      <vt:lpstr>Adempimenti conclusivi</vt:lpstr>
      <vt:lpstr>        Adempimenti conclusivi</vt:lpstr>
      <vt:lpstr>Grazie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Relazione annuale</dc:title>
  <dc:creator>Milazzo Elisabetta</dc:creator>
  <cp:lastModifiedBy>User</cp:lastModifiedBy>
  <cp:revision>281</cp:revision>
  <cp:lastPrinted>2022-06-16T09:02:59Z</cp:lastPrinted>
  <dcterms:created xsi:type="dcterms:W3CDTF">2022-05-19T09:19:37Z</dcterms:created>
  <dcterms:modified xsi:type="dcterms:W3CDTF">2022-06-16T16:02:34Z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