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648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0EB8EC-2989-478B-A119-A49A46B3724F}" type="datetime1">
              <a:rPr lang="it-IT" smtClean="0"/>
              <a:t>02/03/2023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D70A2-FDA8-42ED-8103-5810B0BFD2D7}" type="datetime1">
              <a:rPr lang="it-IT" smtClean="0"/>
              <a:pPr/>
              <a:t>02/03/2023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37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della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costi 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646247-E037-4C3E-A302-27273E853C96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16" name="Segnaposto tes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18" name="Segnaposto tes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€ 12.345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€ 6.789</a:t>
            </a:r>
          </a:p>
        </p:txBody>
      </p:sp>
      <p:sp>
        <p:nvSpPr>
          <p:cNvPr id="23" name="Segnaposto immagine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erchi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3FF0D3-EDFB-42B1-96DA-50FE5BB8D1D9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16" name="Segnaposto tes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3" name="Segnaposto testo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€ 25</a:t>
            </a:r>
          </a:p>
        </p:txBody>
      </p: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miliardi</a:t>
            </a:r>
          </a:p>
        </p:txBody>
      </p:sp>
      <p:sp>
        <p:nvSpPr>
          <p:cNvPr id="35" name="Segnaposto testo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€ 50</a:t>
            </a:r>
          </a:p>
        </p:txBody>
      </p:sp>
      <p:sp>
        <p:nvSpPr>
          <p:cNvPr id="36" name="Segnaposto testo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miliardi</a:t>
            </a:r>
          </a:p>
        </p:txBody>
      </p:sp>
      <p:sp>
        <p:nvSpPr>
          <p:cNvPr id="37" name="Segnaposto testo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€ 100</a:t>
            </a:r>
          </a:p>
        </p:txBody>
      </p:sp>
      <p:sp>
        <p:nvSpPr>
          <p:cNvPr id="38" name="Segnaposto testo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miliardi</a:t>
            </a:r>
          </a:p>
        </p:txBody>
      </p:sp>
      <p:sp>
        <p:nvSpPr>
          <p:cNvPr id="39" name="Segnaposto testo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40" name="Segnaposto testo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5" name="Segnaposto testo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46" name="Segnaposto testo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6" name="Segnaposto immagine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ue contenuti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8CE6FD-E445-4B4D-9BC9-D0671AC46CF3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16" name="Segnaposto tes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26" name="Segnaposto testo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" name="Segnaposto immagine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ntenuto concorre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880B0C-ECBE-44BE-8913-C8DBC49A43E0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4" name="Segnaposto immagine 11" descr="Quadrante logo concorrenti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Concorrente 2</a:t>
            </a:r>
          </a:p>
          <a:p>
            <a:pPr rtl="0"/>
            <a:r>
              <a:rPr lang="it-IT" noProof="0" dirty="0"/>
              <a:t>Logo</a:t>
            </a:r>
          </a:p>
        </p:txBody>
      </p:sp>
      <p:sp>
        <p:nvSpPr>
          <p:cNvPr id="17" name="Segnaposto immagine 11" descr="Quadrante logo concorrenti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Concorrente 1</a:t>
            </a:r>
          </a:p>
          <a:p>
            <a:pPr rtl="0"/>
            <a:r>
              <a:rPr lang="it-IT" noProof="0" dirty="0"/>
              <a:t>Logo</a:t>
            </a:r>
          </a:p>
        </p:txBody>
      </p:sp>
      <p:sp>
        <p:nvSpPr>
          <p:cNvPr id="18" name="Segnaposto immagine 11" descr="Quadrante logo concorrenti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Concorrente 3</a:t>
            </a:r>
          </a:p>
          <a:p>
            <a:pPr rtl="0"/>
            <a:r>
              <a:rPr lang="it-IT" noProof="0" dirty="0"/>
              <a:t>Logo</a:t>
            </a:r>
          </a:p>
        </p:txBody>
      </p:sp>
      <p:sp>
        <p:nvSpPr>
          <p:cNvPr id="20" name="Segnaposto immagine 11" descr="Quadrante logo concorrenti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Concorrente 4</a:t>
            </a:r>
          </a:p>
          <a:p>
            <a:pPr rtl="0"/>
            <a:r>
              <a:rPr lang="it-IT" noProof="0" dirty="0"/>
              <a:t>Logo</a:t>
            </a:r>
          </a:p>
        </p:txBody>
      </p:sp>
      <p:sp>
        <p:nvSpPr>
          <p:cNvPr id="21" name="Segnaposto immagine 11" descr="Quadrante logo concorrenti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Concorrente 5</a:t>
            </a:r>
          </a:p>
          <a:p>
            <a:pPr rtl="0"/>
            <a:r>
              <a:rPr lang="it-IT" noProof="0" dirty="0"/>
              <a:t>Logo</a:t>
            </a:r>
          </a:p>
        </p:txBody>
      </p:sp>
      <p:sp>
        <p:nvSpPr>
          <p:cNvPr id="22" name="Segnaposto immagine 11" descr="Quadrante logo concorrenti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Concorrente 6</a:t>
            </a:r>
          </a:p>
          <a:p>
            <a:pPr rtl="0"/>
            <a:r>
              <a:rPr lang="it-IT" noProof="0" dirty="0"/>
              <a:t>Logo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it-IT" noProof="0" dirty="0"/>
              <a:t>Più costoso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it-IT" noProof="0" dirty="0"/>
              <a:t>Meno costoso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it-IT" noProof="0" dirty="0"/>
              <a:t>Meno comodo</a:t>
            </a:r>
          </a:p>
        </p:txBody>
      </p:sp>
      <p:sp>
        <p:nvSpPr>
          <p:cNvPr id="28" name="Segnaposto testo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it-IT" noProof="0" dirty="0"/>
              <a:t>Più conveniente</a:t>
            </a:r>
          </a:p>
        </p:txBody>
      </p:sp>
      <p:cxnSp>
        <p:nvCxnSpPr>
          <p:cNvPr id="9" name="Connettore diritto con freccia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con freccia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gnaposto immagine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re contenuti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4F18AF-A831-41FF-86BE-C8BB0D43786B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16" name="Segnaposto tes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" name="Rettangolo: Angoli arrotondati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7" name="Segnaposto testo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20" name="Segnaposto testo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1" name="Rettangolo: Angoli arrotondati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2" name="Segnaposto testo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24" name="Segnaposto tes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7" name="Rettangolo: Angoli arrotondati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8" name="Segnaposto tes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0" name="Segnaposto immagine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ntenuto tabella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A23688-9591-4EF3-A530-7FE5170C3C00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5" name="Segnaposto contenuto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9" name="Segnaposto immagine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20D590-E528-4BC1-B8EB-597060AE1F7D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Segnaposto tes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27" name="Segnaposto testo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29" name="Segnaposto testo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31" name="Segnaposto testo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2" name="Segnaposto testo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33" name="Segnaposto testo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9" name="Segnaposto testo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20XX</a:t>
            </a:r>
          </a:p>
        </p:txBody>
      </p:sp>
      <p:sp>
        <p:nvSpPr>
          <p:cNvPr id="40" name="Segnaposto testo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Mese</a:t>
            </a:r>
          </a:p>
        </p:txBody>
      </p:sp>
      <p:sp>
        <p:nvSpPr>
          <p:cNvPr id="41" name="Segnaposto testo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20XX</a:t>
            </a:r>
          </a:p>
        </p:txBody>
      </p:sp>
      <p:sp>
        <p:nvSpPr>
          <p:cNvPr id="42" name="Segnaposto testo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Mese</a:t>
            </a:r>
          </a:p>
        </p:txBody>
      </p:sp>
      <p:sp>
        <p:nvSpPr>
          <p:cNvPr id="43" name="Segnaposto testo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20XX</a:t>
            </a:r>
          </a:p>
        </p:txBody>
      </p:sp>
      <p:sp>
        <p:nvSpPr>
          <p:cNvPr id="44" name="Segnaposto testo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Mese</a:t>
            </a:r>
          </a:p>
        </p:txBody>
      </p:sp>
      <p:sp>
        <p:nvSpPr>
          <p:cNvPr id="45" name="Segnaposto testo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20XX</a:t>
            </a:r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Mese</a:t>
            </a:r>
          </a:p>
        </p:txBody>
      </p:sp>
      <p:sp>
        <p:nvSpPr>
          <p:cNvPr id="47" name="Segnaposto testo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20XX</a:t>
            </a:r>
          </a:p>
        </p:txBody>
      </p:sp>
      <p:sp>
        <p:nvSpPr>
          <p:cNvPr id="48" name="Segnaposto testo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Mese</a:t>
            </a:r>
          </a:p>
        </p:txBody>
      </p:sp>
      <p:sp>
        <p:nvSpPr>
          <p:cNvPr id="50" name="Segnaposto immagine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contenuto e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3CF12E-9173-44A8-814A-112EE129072B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6" name="Segnaposto immagine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ntenuto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7ECD8D-4CBC-4F87-9B81-461E59BB850D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9" name="Segnaposto tes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24" name="Segnaposto tes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8" name="Segnaposto tes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26" name="Segnaposto testo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9" name="Segnaposto testo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0" name="Segnaposto immagine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32" name="Segnaposto tes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3" name="Segnaposto testo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4" name="Segnaposto immagine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6" name="Segnaposto immagine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ntenuto team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0" name="Rettangolo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72A4C9-44D8-4234-9105-C00A73546380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9" name="Segnaposto tes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32" name="Segnaposto tes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4" name="Segnaposto immagine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4" name="Segnaposto tes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45" name="Segnaposto tes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6" name="Segnaposto immagine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50" name="Segnaposto tes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51" name="Segnaposto tes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2" name="Segnaposto immagine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71" name="Segnaposto testo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72" name="Segnaposto testo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3" name="Segnaposto immagine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74" name="Segnaposto testo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75" name="Segnaposto testo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6" name="Segnaposto immagine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77" name="Segnaposto testo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78" name="Segnaposto testo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9" name="Segnaposto immagine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81" name="Segnaposto immagine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it-IT" noProof="0" dirty="0"/>
              <a:t>Titolo della presentazione</a:t>
            </a:r>
          </a:p>
        </p:txBody>
      </p:sp>
      <p:sp>
        <p:nvSpPr>
          <p:cNvPr id="10" name="Segnaposto immagine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dirty="0"/>
              <a:t>Inserire qui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dascalia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F0F9B-5982-4B76-89AF-7B312F75D6AC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2" name="Segnaposto tes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5" name="Segnaposto tes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1" name="Segnaposto tes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0" name="Segnaposto testo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5" name="Segnaposto testo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7" name="Segnaposto testo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Segnaposto grafico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 grafico</a:t>
            </a:r>
            <a:endParaRPr lang="it-IT" noProof="0" dirty="0"/>
          </a:p>
        </p:txBody>
      </p:sp>
      <p:sp>
        <p:nvSpPr>
          <p:cNvPr id="47" name="Segnaposto immagine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44" name="Segnaposto tes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50" name="Segnaposto tes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36" name="Segnaposto testo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33" name="Segnaposto testo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29" name="Segnaposto testo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88ED8D-966C-449C-A155-29CF05DEA53E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immagine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ntenuto ringrazia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it-IT" noProof="0" dirty="0"/>
              <a:t>Grazie!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C23702-FFEA-4536-8A8C-92E71DD86BC2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3" name="Segnaposto immagine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it-IT" noProof="0" dirty="0"/>
              <a:t>Luca Udinesi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it-IT" noProof="0" dirty="0"/>
              <a:t>Telefono: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it-IT" noProof="0" dirty="0"/>
              <a:t>208-555-0183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it-IT" noProof="0" dirty="0"/>
              <a:t>Email: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it-IT" noProof="0" dirty="0"/>
              <a:t>luca@fineartschool.net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it-IT" noProof="0" dirty="0"/>
              <a:t>Sito Web: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it-IT" noProof="0" dirty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sezione appe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9DBB51-AB7C-4509-8417-403D694CE264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Segnaposto immagine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ntenuto testimonian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630F73-B11D-45AB-9701-6460186E6FB0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32" name="Segnaposto tes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4" name="Segnaposto immagine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4" name="Segnaposto tes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45" name="Segnaposto tes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6" name="Segnaposto immagine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8" name="Segnaposto tes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9" name="Segnaposto tes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5" name="Segnaposto immagine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ntenut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940BB7-9FDE-4AAA-A5FD-C97F6E91B726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8" name="Segnaposto tes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9" name="Segnaposto tes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" name="Segnaposto tes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immagine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ntenuto mobile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045D8B-6F52-44B7-BE50-855A21A746EC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8" name="Segnaposto tes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 dirty="0"/>
              <a:t>Titolo sezione</a:t>
            </a:r>
          </a:p>
        </p:txBody>
      </p:sp>
      <p:sp>
        <p:nvSpPr>
          <p:cNvPr id="29" name="Segnaposto tes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" name="Segnaposto tes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2" name="Segnaposto immagine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Segnaposto immagine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5" name="Segnaposto testo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 dirty="0"/>
              <a:t>Titolo sezione</a:t>
            </a:r>
          </a:p>
        </p:txBody>
      </p:sp>
      <p:sp>
        <p:nvSpPr>
          <p:cNvPr id="16" name="Segnaposto testo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6" name="Segnaposto immagine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della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it-IT" noProof="0" dirty="0"/>
              <a:t>Titolo della presentazione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dirty="0"/>
              <a:t>Inserire qui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BA32CE-7840-4E0F-AB92-A7CBF53EE5B0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sezione di 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BD2B6-A3B6-480C-B2AF-8F63D94B24DC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0" name="Segnaposto immagine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38" name="Segnaposto contenuto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1D1506-0BC1-4188-AE6F-2A721642CED5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9" name="Tito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2D687E-CC34-420A-AAF8-EDBA882E4CF1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1" name="Segnaposto contenuto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21D4B8-DBF5-4ACA-A8B6-1FCBD67F3645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867F8-604B-4D2C-8EB5-6052D249C63F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immagine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558C94-89E8-4D40-91DF-3BDB5A0AD8B4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9" name="Tito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D6C15D-A48A-4866-B84F-6BF6B3936CDC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 senza s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BE54FF-D332-49E6-8D3A-A78A67491F5F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Segnaposto testo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Stili del testo</a:t>
            </a:r>
            <a:br>
              <a:rPr lang="it-IT" noProof="0" dirty="0"/>
            </a:br>
            <a:r>
              <a:rPr lang="it-IT" noProof="0" dirty="0"/>
              <a:t>dello schema</a:t>
            </a:r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4" name="Segnaposto immagine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5" name="Segnaposto immagine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6" name="Segnaposto testo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7" name="Segnaposto testo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Stili del testo</a:t>
            </a:r>
            <a:br>
              <a:rPr lang="it-IT" noProof="0" dirty="0"/>
            </a:br>
            <a:r>
              <a:rPr lang="it-IT" noProof="0" dirty="0"/>
              <a:t>dello schema</a:t>
            </a:r>
          </a:p>
        </p:txBody>
      </p:sp>
      <p:sp>
        <p:nvSpPr>
          <p:cNvPr id="28" name="Segnaposto immagine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9" name="Segnaposto testo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30" name="Segnaposto testo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Stili del testo</a:t>
            </a:r>
            <a:br>
              <a:rPr lang="it-IT" noProof="0" dirty="0"/>
            </a:br>
            <a:r>
              <a:rPr lang="it-IT" noProof="0" dirty="0"/>
              <a:t>dello schema</a:t>
            </a:r>
          </a:p>
        </p:txBody>
      </p:sp>
      <p:sp>
        <p:nvSpPr>
          <p:cNvPr id="32" name="Segnaposto testo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33" name="Segnaposto testo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34" name="Segnaposto testo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it-IT" noProof="0" dirty="0"/>
              <a:t>1</a:t>
            </a:r>
          </a:p>
        </p:txBody>
      </p:sp>
      <p:sp>
        <p:nvSpPr>
          <p:cNvPr id="36" name="Segnaposto testo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it-IT" noProof="0" dirty="0"/>
              <a:t>1</a:t>
            </a:r>
          </a:p>
        </p:txBody>
      </p:sp>
      <p:sp>
        <p:nvSpPr>
          <p:cNvPr id="37" name="Segnaposto testo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it-IT" noProof="0" dirty="0"/>
              <a:t>1</a:t>
            </a:r>
          </a:p>
        </p:txBody>
      </p:sp>
      <p:sp>
        <p:nvSpPr>
          <p:cNvPr id="39" name="Segnaposto immagine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38" name="Titolo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 dirty="0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EB0BB-C1EF-48DC-AD0E-C67D89AFF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401D3A3-0816-44C7-B563-7141468AE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26D889-6301-4E7C-88C1-76C30245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BAE-6995-4190-BB76-EB0AD823E0AB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A92DFE-EE7E-455D-9D50-ED21A9FB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C57656-1A17-407E-875C-67781DC8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CB9D-5FA1-416A-86FA-49B1012878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53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EEB6A6-9C00-4A6C-8D9B-1D0337B3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D65F99-8E02-4BA1-9676-5492C63F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289DB8-EEE1-46B4-99E0-75FCE2F4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BAE-6995-4190-BB76-EB0AD823E0AB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10FFD9-7058-48DA-8681-9BB59A35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A82B8F-06E8-4427-88C2-7A118EA4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CB9D-5FA1-416A-86FA-49B1012878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31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contenuto 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41158F-0978-4EF6-B15B-450EFC74762F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3" name="Segnaposto immagine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5F31B5-94A5-475F-BC9B-95E220F7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9405C6-BB38-4276-B963-FF92EF1C0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812FB6-8838-4D90-9BCD-FC93B76B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BAE-6995-4190-BB76-EB0AD823E0AB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C177EE-B2E7-4146-A1BE-078CA98C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24F925-3130-4992-BAAC-CF2B513C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CB9D-5FA1-416A-86FA-49B1012878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894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4E6B3-1233-41FE-8C88-DF5C1F2A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55220A-0C5F-41CA-9920-04B690F8C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30F5CD-00EF-44EB-8810-0410ABF53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372111-636A-484B-83AB-416AD58C1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BAE-6995-4190-BB76-EB0AD823E0AB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7A3C2E-009D-460E-BE7D-6099AA74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CEFE96-C40B-4295-9C77-0D000132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CB9D-5FA1-416A-86FA-49B1012878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907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9AF4E7-D24F-44CA-AC2C-4FE84E7F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3E360A-E411-4F3F-A7E6-9EB235B19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99529E-DC06-4860-B22E-6712AA2DD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0171E88-0BBF-405E-A993-334AA717C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5D677BB-1E8D-4EB9-825F-5D405F231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C33CCE4-9EB6-4699-85EF-8FD1F20E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BAE-6995-4190-BB76-EB0AD823E0AB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E41595-044D-4DC3-8FC7-6C2724C2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4443B24-0E61-481D-878F-9A50FB54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CB9D-5FA1-416A-86FA-49B1012878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934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5718F3-8037-462D-8331-7583A89C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313888-5394-423F-81E0-AF40C095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BAE-6995-4190-BB76-EB0AD823E0AB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593C3E-90F2-4B50-80EA-03C37258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B86715-5501-4DE8-A54F-31EAC6A0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CB9D-5FA1-416A-86FA-49B1012878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389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2445633-767D-4644-AC77-2E9AF5D8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BAE-6995-4190-BB76-EB0AD823E0AB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01A6E52-654F-4CF9-9DD3-41F9C079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6151E7-E01F-4E96-9AF6-1636D0F4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CB9D-5FA1-416A-86FA-49B1012878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056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26CD8A-3AD0-4CB6-8B62-44383C69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4F2A94-3AF7-46AC-A797-B88EFF17A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54FC08-693E-4FD4-B359-03B77BB8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085F22-27AA-4EE5-9A6D-FE9BC4F4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BAE-6995-4190-BB76-EB0AD823E0AB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E4D172-C5DE-48DC-BA6E-53CA7A07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88C15-DAAB-4850-84E4-EDBBC102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CB9D-5FA1-416A-86FA-49B1012878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489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EB770-1F4C-428F-92CF-164B762B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8E9F18-6859-4B90-A363-74ABD08DF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79317E-DFA4-4F60-A029-3B1B61339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24D85B-FE55-426A-B6A0-75778C98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BAE-6995-4190-BB76-EB0AD823E0AB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8ABAAE-A8DA-4838-91B1-D7F9B0D3D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0EBDB3-DF76-49B0-BBBE-C3FCCD00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CB9D-5FA1-416A-86FA-49B1012878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172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B5E4A2-9A3A-4F8B-A7EC-0126EDE7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BA3211-FBBB-417B-8DC0-9060C489E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E4B2F0-9CC0-46CE-AB3A-0ECC2E7E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BAE-6995-4190-BB76-EB0AD823E0AB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DDFB5A-9C4D-4F0B-96EF-9E7F76ED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5C123C-B4A6-4CCB-8B16-9DDBC3E9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CB9D-5FA1-416A-86FA-49B1012878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778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3BA055-28D3-4C88-8CB3-73FA08B9B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4F1B7BD-40F8-4DD5-BDFD-EA6FEDB12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DBC8EA-4622-4A34-BC48-06472639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BAE-6995-4190-BB76-EB0AD823E0AB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AC42BE-B848-4327-B66E-E95AE254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99E2D2-D027-462E-9D6D-F20C3155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CB9D-5FA1-416A-86FA-49B1012878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83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dascalia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02048B-AF17-47A0-9EBE-ECB6F12A20B1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icone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45E454-DDC7-47B1-8199-44FA208E08A0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14" name="Segnaposto testo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16" name="Segnaposto tes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18" name="Segnaposto tes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2" name="Segnaposto immagine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3" name="Segnaposto immagine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4" name="Segnaposto immagine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6" name="Segnaposto immagine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onitor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2C7FF1-5E61-4227-8753-FE05C575A914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16" name="Segnaposto tes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18" name="Segnaposto tes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0" name="Segnaposto immagine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3" name="Segnaposto immagine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45F5C1-5801-4E73-AA2B-8CC623EAE2E5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r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7F92B-8235-4054-80CC-6C23497170D4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16" name="Segnaposto tes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18" name="Segnaposto tes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Modificare il testo</a:t>
            </a:r>
          </a:p>
        </p:txBody>
      </p:sp>
      <p:sp>
        <p:nvSpPr>
          <p:cNvPr id="24" name="Segnaposto testo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1" name="Segnaposto immagine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36CF8A07-0977-4292-B242-27132DE43635}" type="datetime1">
              <a:rPr lang="it-IT" noProof="0" smtClean="0"/>
              <a:t>02/03/2023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60" r:id="rId5"/>
    <p:sldLayoutId id="2147483698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99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1C9A5C-201A-481E-9F86-FE22866B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3B1005-83EA-491B-AF17-64C6B7943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3E614A-323E-4C1B-B4A7-9EFFD4187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89BAE-6995-4190-BB76-EB0AD823E0AB}" type="datetimeFigureOut">
              <a:rPr lang="it-IT" smtClean="0"/>
              <a:t>02/03/2023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3C2985-6C4A-4F34-B403-FCD486E73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C03567-400A-4CF2-817A-1F2B4C1BF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CCB9D-5FA1-416A-86FA-49B1012878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26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1696" y="3075305"/>
            <a:ext cx="5020056" cy="1633085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dirty="0"/>
              <a:t>Vademecum compilazione Form Organico di Diritto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8CAA693-7707-EC3F-F0AF-A26ABCDB1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917" y="467021"/>
            <a:ext cx="3253614" cy="1129551"/>
          </a:xfrm>
          <a:prstGeom prst="rect">
            <a:avLst/>
          </a:prstGeom>
        </p:spPr>
      </p:pic>
      <p:sp>
        <p:nvSpPr>
          <p:cNvPr id="10" name="Sottotitolo 9">
            <a:extLst>
              <a:ext uri="{FF2B5EF4-FFF2-40B4-BE49-F238E27FC236}">
                <a16:creationId xmlns:a16="http://schemas.microsoft.com/office/drawing/2014/main" id="{06B8C719-2E30-873D-9CDE-7DEF30433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843" y="5563782"/>
            <a:ext cx="5027613" cy="827197"/>
          </a:xfrm>
        </p:spPr>
        <p:txBody>
          <a:bodyPr>
            <a:normAutofit lnSpcReduction="10000"/>
          </a:bodyPr>
          <a:lstStyle/>
          <a:p>
            <a:r>
              <a:rPr lang="it-IT" dirty="0"/>
              <a:t>Ufficio Sostegno alla Persona     e alla Progettualità</a:t>
            </a:r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15368FD-4A5E-6AA5-6B20-C79AFB009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/>
          <a:stretch/>
        </p:blipFill>
        <p:spPr>
          <a:xfrm>
            <a:off x="1181100" y="0"/>
            <a:ext cx="9703291" cy="6858000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2337D163-62A1-4D64-B2A2-78EFACCAD405}"/>
              </a:ext>
            </a:extLst>
          </p:cNvPr>
          <p:cNvSpPr/>
          <p:nvPr/>
        </p:nvSpPr>
        <p:spPr>
          <a:xfrm rot="2544575">
            <a:off x="898830" y="2383120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78251E3A-3172-4980-BCA6-06A802AB6FF4}"/>
              </a:ext>
            </a:extLst>
          </p:cNvPr>
          <p:cNvSpPr/>
          <p:nvPr/>
        </p:nvSpPr>
        <p:spPr>
          <a:xfrm rot="2544575">
            <a:off x="898831" y="4097621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6A20B734-54CC-E8FA-BA53-C7655B74AF85}"/>
              </a:ext>
            </a:extLst>
          </p:cNvPr>
          <p:cNvSpPr/>
          <p:nvPr/>
        </p:nvSpPr>
        <p:spPr>
          <a:xfrm rot="2544575">
            <a:off x="984556" y="5954996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53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79180232-2674-A622-E3CA-F78100EB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-2150"/>
            <a:ext cx="9598192" cy="6860150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16C5FDA8-D7DD-4452-813D-E29F63B1DD25}"/>
              </a:ext>
            </a:extLst>
          </p:cNvPr>
          <p:cNvSpPr/>
          <p:nvPr/>
        </p:nvSpPr>
        <p:spPr>
          <a:xfrm rot="2544575">
            <a:off x="1185072" y="264795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F05181A-2FE6-4B4A-B64D-0E527CE96205}"/>
              </a:ext>
            </a:extLst>
          </p:cNvPr>
          <p:cNvSpPr/>
          <p:nvPr/>
        </p:nvSpPr>
        <p:spPr>
          <a:xfrm rot="2544575">
            <a:off x="1185073" y="1971676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4AA06723-DE89-40AA-8BB3-22E97A27C8B0}"/>
              </a:ext>
            </a:extLst>
          </p:cNvPr>
          <p:cNvSpPr/>
          <p:nvPr/>
        </p:nvSpPr>
        <p:spPr>
          <a:xfrm rot="2544575">
            <a:off x="1185072" y="3891899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183E9CC3-C7EB-4737-81CA-7FF89713B275}"/>
              </a:ext>
            </a:extLst>
          </p:cNvPr>
          <p:cNvSpPr/>
          <p:nvPr/>
        </p:nvSpPr>
        <p:spPr>
          <a:xfrm rot="2544575">
            <a:off x="1185072" y="5726429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31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ED137CE-2934-0611-976B-8F2EDC8D7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66227" y="0"/>
            <a:ext cx="11514221" cy="6858000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05EC9DF0-65BE-49FC-B4DE-866AA28CF3BE}"/>
              </a:ext>
            </a:extLst>
          </p:cNvPr>
          <p:cNvSpPr/>
          <p:nvPr/>
        </p:nvSpPr>
        <p:spPr>
          <a:xfrm rot="2544575">
            <a:off x="311683" y="1137853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62A7EC7B-B64F-433E-9A07-1BA589D8EEB4}"/>
              </a:ext>
            </a:extLst>
          </p:cNvPr>
          <p:cNvSpPr/>
          <p:nvPr/>
        </p:nvSpPr>
        <p:spPr>
          <a:xfrm rot="2544575">
            <a:off x="178805" y="2362834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13300ADE-5ACA-94CA-DAA9-0A5560439BDD}"/>
              </a:ext>
            </a:extLst>
          </p:cNvPr>
          <p:cNvSpPr/>
          <p:nvPr/>
        </p:nvSpPr>
        <p:spPr>
          <a:xfrm rot="13900172">
            <a:off x="4738201" y="4227791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3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6617AAA-D678-6576-25F6-2603681ED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66" y="2031"/>
            <a:ext cx="9673867" cy="6858000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074B002-B40E-95C1-822E-F28D8690F90F}"/>
              </a:ext>
            </a:extLst>
          </p:cNvPr>
          <p:cNvSpPr/>
          <p:nvPr/>
        </p:nvSpPr>
        <p:spPr>
          <a:xfrm rot="10800000">
            <a:off x="4198317" y="4914901"/>
            <a:ext cx="632629" cy="4902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4E1FA11F-5553-FC10-C259-97E5F60CE424}"/>
              </a:ext>
            </a:extLst>
          </p:cNvPr>
          <p:cNvSpPr/>
          <p:nvPr/>
        </p:nvSpPr>
        <p:spPr>
          <a:xfrm rot="2544575">
            <a:off x="1077861" y="3454452"/>
            <a:ext cx="642311" cy="5818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2EB53B1D-3BDD-1D04-2B09-FE4262DF9E3D}"/>
              </a:ext>
            </a:extLst>
          </p:cNvPr>
          <p:cNvSpPr/>
          <p:nvPr/>
        </p:nvSpPr>
        <p:spPr>
          <a:xfrm>
            <a:off x="5902239" y="1767178"/>
            <a:ext cx="585678" cy="5092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90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18CC757-3CDB-0B92-758D-621FBC52A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9" t="634"/>
          <a:stretch/>
        </p:blipFill>
        <p:spPr>
          <a:xfrm>
            <a:off x="982589" y="0"/>
            <a:ext cx="10226821" cy="51668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A58C259-3802-59EC-0CF2-1070D30C3F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027" r="291" b="1938"/>
          <a:stretch/>
        </p:blipFill>
        <p:spPr>
          <a:xfrm>
            <a:off x="982588" y="5166813"/>
            <a:ext cx="10226822" cy="1691187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3700057-B5BF-4847-B494-8F0A6E05A156}"/>
              </a:ext>
            </a:extLst>
          </p:cNvPr>
          <p:cNvSpPr/>
          <p:nvPr/>
        </p:nvSpPr>
        <p:spPr>
          <a:xfrm rot="7900542">
            <a:off x="7979281" y="4959770"/>
            <a:ext cx="1102986" cy="13047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4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1FA7E77-C067-2F31-AE3B-5A7E70F22E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b="17191"/>
          <a:stretch/>
        </p:blipFill>
        <p:spPr>
          <a:xfrm>
            <a:off x="1408993" y="0"/>
            <a:ext cx="8848505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FD4800-A7AB-2269-4E45-1A93567DD5F5}"/>
              </a:ext>
            </a:extLst>
          </p:cNvPr>
          <p:cNvSpPr txBox="1"/>
          <p:nvPr/>
        </p:nvSpPr>
        <p:spPr>
          <a:xfrm>
            <a:off x="5605779" y="2068229"/>
            <a:ext cx="608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Immettere l’indirizzo di posta elettronica istituzionale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0121A103-71E6-5CED-D4D3-76C58A587CD2}"/>
              </a:ext>
            </a:extLst>
          </p:cNvPr>
          <p:cNvCxnSpPr/>
          <p:nvPr/>
        </p:nvCxnSpPr>
        <p:spPr>
          <a:xfrm flipH="1">
            <a:off x="5542279" y="2460779"/>
            <a:ext cx="1107440" cy="558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799677-C68E-026E-90A0-A042B7780A47}"/>
              </a:ext>
            </a:extLst>
          </p:cNvPr>
          <p:cNvSpPr txBox="1"/>
          <p:nvPr/>
        </p:nvSpPr>
        <p:spPr>
          <a:xfrm>
            <a:off x="2245957" y="2777624"/>
            <a:ext cx="1209040" cy="386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741AAAC9-1AF3-5E68-99A4-0374D68B12CC}"/>
              </a:ext>
            </a:extLst>
          </p:cNvPr>
          <p:cNvSpPr/>
          <p:nvPr/>
        </p:nvSpPr>
        <p:spPr>
          <a:xfrm rot="3472455">
            <a:off x="7113724" y="3893227"/>
            <a:ext cx="1066800" cy="16954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23C12C-7128-E7C2-AD00-CC64960346C3}"/>
              </a:ext>
            </a:extLst>
          </p:cNvPr>
          <p:cNvSpPr txBox="1"/>
          <p:nvPr/>
        </p:nvSpPr>
        <p:spPr>
          <a:xfrm>
            <a:off x="2040233" y="2777624"/>
            <a:ext cx="674844" cy="268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155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9564693-91F2-A82B-E8F3-625F47980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19"/>
            <a:ext cx="12192000" cy="604304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86F723-F3E7-7552-ADFF-3716D1962DA1}"/>
              </a:ext>
            </a:extLst>
          </p:cNvPr>
          <p:cNvSpPr txBox="1"/>
          <p:nvPr/>
        </p:nvSpPr>
        <p:spPr>
          <a:xfrm>
            <a:off x="1312946" y="3451612"/>
            <a:ext cx="419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Inserire la password collegata alla mail istituzionale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39CC00F-EDC3-01E8-8911-1B3178A8DC9D}"/>
              </a:ext>
            </a:extLst>
          </p:cNvPr>
          <p:cNvCxnSpPr>
            <a:cxnSpLocks/>
          </p:cNvCxnSpPr>
          <p:nvPr/>
        </p:nvCxnSpPr>
        <p:spPr>
          <a:xfrm>
            <a:off x="5623560" y="3805555"/>
            <a:ext cx="198691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C080E17E-94CC-7F5A-BF16-D6F799FFF821}"/>
              </a:ext>
            </a:extLst>
          </p:cNvPr>
          <p:cNvSpPr/>
          <p:nvPr/>
        </p:nvSpPr>
        <p:spPr>
          <a:xfrm rot="20213196">
            <a:off x="6524625" y="4146951"/>
            <a:ext cx="1066800" cy="16954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63CAF4-4D98-9B72-5CA4-DBA1C7F89676}"/>
              </a:ext>
            </a:extLst>
          </p:cNvPr>
          <p:cNvSpPr txBox="1"/>
          <p:nvPr/>
        </p:nvSpPr>
        <p:spPr>
          <a:xfrm>
            <a:off x="7743825" y="3429000"/>
            <a:ext cx="542925" cy="176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08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D02E6F4-246B-1DD5-FFB7-AA6FB74FF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07" y="0"/>
            <a:ext cx="8694730" cy="6858000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3608CD32-0C5A-4030-C39E-34D55F9FEA5F}"/>
              </a:ext>
            </a:extLst>
          </p:cNvPr>
          <p:cNvSpPr/>
          <p:nvPr/>
        </p:nvSpPr>
        <p:spPr>
          <a:xfrm rot="8117490">
            <a:off x="9927589" y="4132837"/>
            <a:ext cx="1066800" cy="16954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EB7D13C-9DAD-84B5-7480-9A696EF39A06}"/>
              </a:ext>
            </a:extLst>
          </p:cNvPr>
          <p:cNvCxnSpPr>
            <a:cxnSpLocks/>
          </p:cNvCxnSpPr>
          <p:nvPr/>
        </p:nvCxnSpPr>
        <p:spPr>
          <a:xfrm>
            <a:off x="848360" y="4699635"/>
            <a:ext cx="198691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CB2790-69A9-5426-A0F7-8A4D96B8B3D1}"/>
              </a:ext>
            </a:extLst>
          </p:cNvPr>
          <p:cNvSpPr txBox="1"/>
          <p:nvPr/>
        </p:nvSpPr>
        <p:spPr>
          <a:xfrm>
            <a:off x="2835275" y="1663065"/>
            <a:ext cx="1279525" cy="495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90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id="{152BE19D-C4FA-44B0-953B-569307FCF37C}"/>
              </a:ext>
            </a:extLst>
          </p:cNvPr>
          <p:cNvSpPr/>
          <p:nvPr/>
        </p:nvSpPr>
        <p:spPr>
          <a:xfrm>
            <a:off x="2255256" y="5825490"/>
            <a:ext cx="216226" cy="1943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9C2D1F-2951-5DA3-682A-081B117231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1"/>
          <a:stretch/>
        </p:blipFill>
        <p:spPr>
          <a:xfrm>
            <a:off x="1310473" y="0"/>
            <a:ext cx="9557552" cy="6858000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CB540F75-0E24-4963-8843-EA24243CEFC0}"/>
              </a:ext>
            </a:extLst>
          </p:cNvPr>
          <p:cNvSpPr/>
          <p:nvPr/>
        </p:nvSpPr>
        <p:spPr>
          <a:xfrm rot="2544575">
            <a:off x="1821550" y="3461321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3247A934-69DB-4E07-B568-9975A3E382AD}"/>
              </a:ext>
            </a:extLst>
          </p:cNvPr>
          <p:cNvSpPr/>
          <p:nvPr/>
        </p:nvSpPr>
        <p:spPr>
          <a:xfrm rot="2544575">
            <a:off x="5662295" y="2305051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C73DABB-AFC7-4295-B69B-57CF12E00F4C}"/>
              </a:ext>
            </a:extLst>
          </p:cNvPr>
          <p:cNvSpPr/>
          <p:nvPr/>
        </p:nvSpPr>
        <p:spPr>
          <a:xfrm>
            <a:off x="2199952" y="4219575"/>
            <a:ext cx="716544" cy="194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4AEDFBAB-4580-3F25-F937-A82F667DDDE3}"/>
              </a:ext>
            </a:extLst>
          </p:cNvPr>
          <p:cNvSpPr/>
          <p:nvPr/>
        </p:nvSpPr>
        <p:spPr>
          <a:xfrm rot="2544575">
            <a:off x="1153738" y="5812122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77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ADA5B3E-B0F0-4C35-20C0-7EBEB746D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82" y="0"/>
            <a:ext cx="10850636" cy="6943725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3D2A6EE-199E-4440-8778-0286D9D4C67C}"/>
              </a:ext>
            </a:extLst>
          </p:cNvPr>
          <p:cNvSpPr/>
          <p:nvPr/>
        </p:nvSpPr>
        <p:spPr>
          <a:xfrm>
            <a:off x="543720" y="1169670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B54C08F8-BC80-43EC-B412-7C41A20A127D}"/>
              </a:ext>
            </a:extLst>
          </p:cNvPr>
          <p:cNvSpPr/>
          <p:nvPr/>
        </p:nvSpPr>
        <p:spPr>
          <a:xfrm rot="2544575">
            <a:off x="543720" y="3137570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68A4813-76DE-DD8A-1D19-A121895A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1250" r="767"/>
          <a:stretch/>
        </p:blipFill>
        <p:spPr>
          <a:xfrm>
            <a:off x="1052513" y="0"/>
            <a:ext cx="10142314" cy="68579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00F50AA-3BF7-4A6A-99DA-1C1EA8EFE7E5}"/>
              </a:ext>
            </a:extLst>
          </p:cNvPr>
          <p:cNvSpPr txBox="1"/>
          <p:nvPr/>
        </p:nvSpPr>
        <p:spPr>
          <a:xfrm>
            <a:off x="6678827" y="2947241"/>
            <a:ext cx="423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Scegliere l’opzione dal menù a tendina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C4B90BF1-ADEC-4D86-A931-DEE45511D7F3}"/>
              </a:ext>
            </a:extLst>
          </p:cNvPr>
          <p:cNvCxnSpPr>
            <a:cxnSpLocks/>
          </p:cNvCxnSpPr>
          <p:nvPr/>
        </p:nvCxnSpPr>
        <p:spPr>
          <a:xfrm>
            <a:off x="6233219" y="2931445"/>
            <a:ext cx="0" cy="7702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6D22E3D-E2CE-4121-8FDF-48DAC95C9877}"/>
              </a:ext>
            </a:extLst>
          </p:cNvPr>
          <p:cNvSpPr/>
          <p:nvPr/>
        </p:nvSpPr>
        <p:spPr>
          <a:xfrm rot="5400000">
            <a:off x="4615342" y="1914528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4B67F55F-4F61-4F58-A90F-BFF93C4A48CD}"/>
              </a:ext>
            </a:extLst>
          </p:cNvPr>
          <p:cNvSpPr/>
          <p:nvPr/>
        </p:nvSpPr>
        <p:spPr>
          <a:xfrm rot="2544575">
            <a:off x="3751742" y="3495675"/>
            <a:ext cx="867410" cy="866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33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464_TF33968143" id="{A1422D4D-2972-445E-AF29-FBAAAD1218D4}" vid="{C589DC28-F74E-4899-99C6-439B698B1CA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1B41D-C4DE-41D5-B883-BFE1CC1FFE9C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{A4E33A57-E0C1-4293-B692-2CE6972C0F00}tf33968143_win32</Template>
  <TotalTime>55</TotalTime>
  <Words>33</Words>
  <Application>Microsoft Office PowerPoint</Application>
  <PresentationFormat>Widescreen</PresentationFormat>
  <Paragraphs>6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Franklin Gothic Book</vt:lpstr>
      <vt:lpstr>Wingdings</vt:lpstr>
      <vt:lpstr>Tema di Office</vt:lpstr>
      <vt:lpstr>Tema di Office</vt:lpstr>
      <vt:lpstr>Vademecum compilazione Form Organico di Diritto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</dc:title>
  <dc:creator>GARELLO ELENA</dc:creator>
  <cp:lastModifiedBy>GARELLO ELENA</cp:lastModifiedBy>
  <cp:revision>5</cp:revision>
  <dcterms:created xsi:type="dcterms:W3CDTF">2023-02-15T07:55:21Z</dcterms:created>
  <dcterms:modified xsi:type="dcterms:W3CDTF">2023-03-02T11:42:59Z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