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67866-AD21-4AE2-988B-1C9FDE1318F9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94B22-1F7E-422A-B10F-26D031F3BE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79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E8AC-EF29-4F68-AA49-D1E89AE98B89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CEF-B52B-4D97-88B3-1DA497846D19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A990-E6DC-4B80-81FE-94C29D6375DF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D111-9679-474D-BF8A-9BF49DBCDBBF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28F1-246E-4B46-8EBA-855D157305C8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5D04-48E1-4B55-A159-D8E440462962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7AA8-EA0C-4864-89CF-4F612EB425C2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ED02-8C4A-472E-9E0E-05C286F44327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F5FC-4C88-4016-B2C6-5BFA2F1FD8E0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25DD-2D95-4091-B9DE-7039638F76A0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5C26-EF3F-4E12-9C11-91FCBD15E01F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CACB-F427-4624-9F57-FC9685DCBB50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BDF5-5607-4FB3-87D7-0F7EE38557A1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8A77-78C6-4363-A989-8C5858543A1C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C400-44DE-43F9-886E-287DBF94B46E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024DD-B9FF-420F-B35C-0C515FE316E6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6B644-55DA-43D6-953C-CE64256228D6}" type="datetime1">
              <a:rPr lang="en-US" smtClean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Sottodiciotto Film Festival 2021 - Convegno "Cinema e Intelligenza artificiale" - Torino 10 dicembre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589213" y="2355973"/>
            <a:ext cx="8915399" cy="2262781"/>
          </a:xfrm>
        </p:spPr>
        <p:txBody>
          <a:bodyPr/>
          <a:lstStyle/>
          <a:p>
            <a:r>
              <a:rPr lang="it-IT" dirty="0"/>
              <a:t>Titolo presentazione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589213" y="4665408"/>
            <a:ext cx="8915399" cy="569062"/>
          </a:xfrm>
        </p:spPr>
        <p:txBody>
          <a:bodyPr/>
          <a:lstStyle/>
          <a:p>
            <a:r>
              <a:rPr lang="it-IT" dirty="0"/>
              <a:t>Nome speaker e nome istituto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2589213" y="6147839"/>
            <a:ext cx="7619999" cy="365125"/>
          </a:xfrm>
        </p:spPr>
        <p:txBody>
          <a:bodyPr/>
          <a:lstStyle/>
          <a:p>
            <a:r>
              <a:rPr lang="it-IT" dirty="0"/>
              <a:t>Sottodiciotto Film Festival 2021 - Convegno "Cinema e Intelligenza artificiale: quali prospettive didattiche?" - Torino 10 dicembre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85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slide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Parola chiave 1</a:t>
            </a:r>
          </a:p>
          <a:p>
            <a:endParaRPr lang="it-IT" dirty="0"/>
          </a:p>
          <a:p>
            <a:r>
              <a:rPr lang="it-IT" dirty="0"/>
              <a:t>Parola chiave 2</a:t>
            </a:r>
          </a:p>
          <a:p>
            <a:endParaRPr lang="it-IT" dirty="0"/>
          </a:p>
          <a:p>
            <a:r>
              <a:rPr lang="it-IT" dirty="0"/>
              <a:t>Parola chiave 3</a:t>
            </a:r>
          </a:p>
          <a:p>
            <a:endParaRPr lang="it-IT" dirty="0"/>
          </a:p>
          <a:p>
            <a:r>
              <a:rPr lang="it-IT" dirty="0"/>
              <a:t>…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Sottodiciotto Film Festival 2021 - Convegno "Cinema e Intelligenza artificiale: quali prospettive didattiche?" - Torino 10 dicembre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76142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61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Filo</vt:lpstr>
      <vt:lpstr>Titolo presentazione</vt:lpstr>
      <vt:lpstr>Titolo slide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presentazione</dc:title>
  <dc:creator>Lorenzo Denicolai</dc:creator>
  <cp:lastModifiedBy>Stage1</cp:lastModifiedBy>
  <cp:revision>5</cp:revision>
  <dcterms:created xsi:type="dcterms:W3CDTF">2021-10-05T14:04:56Z</dcterms:created>
  <dcterms:modified xsi:type="dcterms:W3CDTF">2021-10-08T10:44:57Z</dcterms:modified>
</cp:coreProperties>
</file>