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8" r:id="rId4"/>
  </p:sldMasterIdLst>
  <p:notesMasterIdLst>
    <p:notesMasterId r:id="rId49"/>
  </p:notesMasterIdLst>
  <p:handoutMasterIdLst>
    <p:handoutMasterId r:id="rId50"/>
  </p:handoutMasterIdLst>
  <p:sldIdLst>
    <p:sldId id="350" r:id="rId5"/>
    <p:sldId id="365" r:id="rId6"/>
    <p:sldId id="398" r:id="rId7"/>
    <p:sldId id="434" r:id="rId8"/>
    <p:sldId id="374" r:id="rId9"/>
    <p:sldId id="411" r:id="rId10"/>
    <p:sldId id="409" r:id="rId11"/>
    <p:sldId id="410" r:id="rId12"/>
    <p:sldId id="417" r:id="rId13"/>
    <p:sldId id="418" r:id="rId14"/>
    <p:sldId id="413" r:id="rId15"/>
    <p:sldId id="414" r:id="rId16"/>
    <p:sldId id="415" r:id="rId17"/>
    <p:sldId id="416" r:id="rId18"/>
    <p:sldId id="419" r:id="rId19"/>
    <p:sldId id="437" r:id="rId20"/>
    <p:sldId id="435" r:id="rId21"/>
    <p:sldId id="436" r:id="rId22"/>
    <p:sldId id="439" r:id="rId23"/>
    <p:sldId id="440" r:id="rId24"/>
    <p:sldId id="441" r:id="rId25"/>
    <p:sldId id="388" r:id="rId26"/>
    <p:sldId id="376" r:id="rId27"/>
    <p:sldId id="433" r:id="rId28"/>
    <p:sldId id="389" r:id="rId29"/>
    <p:sldId id="367" r:id="rId30"/>
    <p:sldId id="421" r:id="rId31"/>
    <p:sldId id="399" r:id="rId32"/>
    <p:sldId id="400" r:id="rId33"/>
    <p:sldId id="425" r:id="rId34"/>
    <p:sldId id="426" r:id="rId35"/>
    <p:sldId id="427" r:id="rId36"/>
    <p:sldId id="429" r:id="rId37"/>
    <p:sldId id="428" r:id="rId38"/>
    <p:sldId id="431" r:id="rId39"/>
    <p:sldId id="430" r:id="rId40"/>
    <p:sldId id="432" r:id="rId41"/>
    <p:sldId id="391" r:id="rId42"/>
    <p:sldId id="404" r:id="rId43"/>
    <p:sldId id="420" r:id="rId44"/>
    <p:sldId id="422" r:id="rId45"/>
    <p:sldId id="423" r:id="rId46"/>
    <p:sldId id="424" r:id="rId47"/>
    <p:sldId id="343" r:id="rId4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26" autoAdjust="0"/>
  </p:normalViewPr>
  <p:slideViewPr>
    <p:cSldViewPr snapToGrid="0">
      <p:cViewPr varScale="1">
        <p:scale>
          <a:sx n="80" d="100"/>
          <a:sy n="80" d="100"/>
        </p:scale>
        <p:origin x="300" y="9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6" d="100"/>
          <a:sy n="96" d="100"/>
        </p:scale>
        <p:origin x="287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4" name="Segnaposto piè di pagina 3">
            <a:extLst>
              <a:ext uri="{FF2B5EF4-FFF2-40B4-BE49-F238E27FC236}">
                <a16:creationId xmlns:a16="http://schemas.microsoft.com/office/drawing/2014/main" xmlns=""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xmlns=""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it-IT" smtClean="0"/>
              <a:t>‹N›</a:t>
            </a:fld>
            <a:endParaRPr lang="it-IT"/>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D5349E3-2257-46A2-87AA-98208788B886}" type="datetime1">
              <a:rPr lang="it-IT" noProof="0" smtClean="0"/>
              <a:t>08/06/2022</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it-IT" noProof="0" smtClean="0"/>
              <a:t>‹N›</a:t>
            </a:fld>
            <a:endParaRPr lang="it-IT"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A89C7E07-3C67-C64C-8DA0-0404F6303970}" type="slidenum">
              <a:rPr lang="it-IT" smtClean="0"/>
              <a:t>1</a:t>
            </a:fld>
            <a:endParaRPr lang="it-IT"/>
          </a:p>
        </p:txBody>
      </p:sp>
    </p:spTree>
    <p:extLst>
      <p:ext uri="{BB962C8B-B14F-4D97-AF65-F5344CB8AC3E}">
        <p14:creationId xmlns:p14="http://schemas.microsoft.com/office/powerpoint/2010/main" val="249215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89C7E07-3C67-C64C-8DA0-0404F6303970}" type="slidenum">
              <a:rPr lang="it-IT" smtClean="0"/>
              <a:t>16</a:t>
            </a:fld>
            <a:endParaRPr lang="it-IT"/>
          </a:p>
        </p:txBody>
      </p:sp>
    </p:spTree>
    <p:extLst>
      <p:ext uri="{BB962C8B-B14F-4D97-AF65-F5344CB8AC3E}">
        <p14:creationId xmlns:p14="http://schemas.microsoft.com/office/powerpoint/2010/main" val="419527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89C7E07-3C67-C64C-8DA0-0404F6303970}" type="slidenum">
              <a:rPr lang="it-IT" smtClean="0"/>
              <a:t>22</a:t>
            </a:fld>
            <a:endParaRPr lang="it-IT"/>
          </a:p>
        </p:txBody>
      </p:sp>
    </p:spTree>
    <p:extLst>
      <p:ext uri="{BB962C8B-B14F-4D97-AF65-F5344CB8AC3E}">
        <p14:creationId xmlns:p14="http://schemas.microsoft.com/office/powerpoint/2010/main" val="14565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89C7E07-3C67-C64C-8DA0-0404F6303970}" type="slidenum">
              <a:rPr lang="it-IT" smtClean="0"/>
              <a:t>25</a:t>
            </a:fld>
            <a:endParaRPr lang="it-IT"/>
          </a:p>
        </p:txBody>
      </p:sp>
    </p:spTree>
    <p:extLst>
      <p:ext uri="{BB962C8B-B14F-4D97-AF65-F5344CB8AC3E}">
        <p14:creationId xmlns:p14="http://schemas.microsoft.com/office/powerpoint/2010/main" val="332195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89C7E07-3C67-C64C-8DA0-0404F6303970}" type="slidenum">
              <a:rPr lang="it-IT" smtClean="0"/>
              <a:t>28</a:t>
            </a:fld>
            <a:endParaRPr lang="it-IT"/>
          </a:p>
        </p:txBody>
      </p:sp>
    </p:spTree>
    <p:extLst>
      <p:ext uri="{BB962C8B-B14F-4D97-AF65-F5344CB8AC3E}">
        <p14:creationId xmlns:p14="http://schemas.microsoft.com/office/powerpoint/2010/main" val="10840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89C7E07-3C67-C64C-8DA0-0404F6303970}" type="slidenum">
              <a:rPr lang="it-IT" smtClean="0"/>
              <a:t>34</a:t>
            </a:fld>
            <a:endParaRPr lang="it-IT"/>
          </a:p>
        </p:txBody>
      </p:sp>
    </p:spTree>
    <p:extLst>
      <p:ext uri="{BB962C8B-B14F-4D97-AF65-F5344CB8AC3E}">
        <p14:creationId xmlns:p14="http://schemas.microsoft.com/office/powerpoint/2010/main" val="3837196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89C7E07-3C67-C64C-8DA0-0404F6303970}" type="slidenum">
              <a:rPr lang="it-IT" smtClean="0"/>
              <a:t>38</a:t>
            </a:fld>
            <a:endParaRPr lang="it-IT"/>
          </a:p>
        </p:txBody>
      </p:sp>
    </p:spTree>
    <p:extLst>
      <p:ext uri="{BB962C8B-B14F-4D97-AF65-F5344CB8AC3E}">
        <p14:creationId xmlns:p14="http://schemas.microsoft.com/office/powerpoint/2010/main" val="344995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89C7E07-3C67-C64C-8DA0-0404F6303970}" type="slidenum">
              <a:rPr lang="it-IT" smtClean="0"/>
              <a:t>44</a:t>
            </a:fld>
            <a:endParaRPr lang="it-IT"/>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it-IT" noProof="0"/>
              <a:t>Fare clic per modificare lo stile del titolo dello schema</a:t>
            </a:r>
            <a:endParaRPr lang="it-IT" noProof="0" dirty="0"/>
          </a:p>
        </p:txBody>
      </p:sp>
      <p:grpSp>
        <p:nvGrpSpPr>
          <p:cNvPr id="9" name="Gruppo 8">
            <a:extLst>
              <a:ext uri="{FF2B5EF4-FFF2-40B4-BE49-F238E27FC236}">
                <a16:creationId xmlns:a16="http://schemas.microsoft.com/office/drawing/2014/main" xmlns="" id="{C26C18C3-ED25-DD4B-BA72-24932D54DE37}"/>
              </a:ext>
            </a:extLst>
          </p:cNvPr>
          <p:cNvGrpSpPr>
            <a:grpSpLocks/>
          </p:cNvGrpSpPr>
          <p:nvPr userDrawn="1"/>
        </p:nvGrpSpPr>
        <p:grpSpPr bwMode="auto">
          <a:xfrm>
            <a:off x="1" y="758752"/>
            <a:ext cx="6099248" cy="6099248"/>
            <a:chOff x="0" y="12289"/>
            <a:chExt cx="3550" cy="3551"/>
          </a:xfrm>
        </p:grpSpPr>
        <p:sp>
          <p:nvSpPr>
            <p:cNvPr id="10" name="Figura a mano libera 9">
              <a:extLst>
                <a:ext uri="{FF2B5EF4-FFF2-40B4-BE49-F238E27FC236}">
                  <a16:creationId xmlns:a16="http://schemas.microsoft.com/office/drawing/2014/main" xmlns=""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11" name="Figura a mano libera 10">
              <a:extLst>
                <a:ext uri="{FF2B5EF4-FFF2-40B4-BE49-F238E27FC236}">
                  <a16:creationId xmlns:a16="http://schemas.microsoft.com/office/drawing/2014/main" xmlns=""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12" name="Figura a mano libera 11">
              <a:extLst>
                <a:ext uri="{FF2B5EF4-FFF2-40B4-BE49-F238E27FC236}">
                  <a16:creationId xmlns:a16="http://schemas.microsoft.com/office/drawing/2014/main" xmlns=""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18" name="Segnaposto testo 29">
            <a:extLst>
              <a:ext uri="{FF2B5EF4-FFF2-40B4-BE49-F238E27FC236}">
                <a16:creationId xmlns:a16="http://schemas.microsoft.com/office/drawing/2014/main" xmlns=""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cxnSp>
        <p:nvCxnSpPr>
          <p:cNvPr id="13" name="Connettore diritto 12">
            <a:extLst>
              <a:ext uri="{FF2B5EF4-FFF2-40B4-BE49-F238E27FC236}">
                <a16:creationId xmlns:a16="http://schemas.microsoft.com/office/drawing/2014/main" xmlns=""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xmlns=""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igura a mano libera 19">
              <a:extLst>
                <a:ext uri="{FF2B5EF4-FFF2-40B4-BE49-F238E27FC236}">
                  <a16:creationId xmlns:a16="http://schemas.microsoft.com/office/drawing/2014/main" xmlns=""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1" name="Figura a mano libera 20">
              <a:extLst>
                <a:ext uri="{FF2B5EF4-FFF2-40B4-BE49-F238E27FC236}">
                  <a16:creationId xmlns:a16="http://schemas.microsoft.com/office/drawing/2014/main" xmlns=""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2" name="Figura a mano libera 21">
              <a:extLst>
                <a:ext uri="{FF2B5EF4-FFF2-40B4-BE49-F238E27FC236}">
                  <a16:creationId xmlns:a16="http://schemas.microsoft.com/office/drawing/2014/main" xmlns=""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32" name="Titolo 1">
            <a:extLst>
              <a:ext uri="{FF2B5EF4-FFF2-40B4-BE49-F238E27FC236}">
                <a16:creationId xmlns:a16="http://schemas.microsoft.com/office/drawing/2014/main" xmlns=""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it-IT" noProof="0"/>
              <a:t>Fare clic per modificare lo stile del titolo dello schema</a:t>
            </a:r>
            <a:endParaRPr lang="it-IT" noProof="0" dirty="0"/>
          </a:p>
        </p:txBody>
      </p:sp>
      <p:cxnSp>
        <p:nvCxnSpPr>
          <p:cNvPr id="33" name="Connettore diritto 32">
            <a:extLst>
              <a:ext uri="{FF2B5EF4-FFF2-40B4-BE49-F238E27FC236}">
                <a16:creationId xmlns:a16="http://schemas.microsoft.com/office/drawing/2014/main" xmlns=""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Segnaposto testo 2">
            <a:extLst>
              <a:ext uri="{FF2B5EF4-FFF2-40B4-BE49-F238E27FC236}">
                <a16:creationId xmlns:a16="http://schemas.microsoft.com/office/drawing/2014/main" xmlns=""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25" name="Segnaposto testo 2">
            <a:extLst>
              <a:ext uri="{FF2B5EF4-FFF2-40B4-BE49-F238E27FC236}">
                <a16:creationId xmlns:a16="http://schemas.microsoft.com/office/drawing/2014/main" xmlns=""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27" name="Segnaposto contenuto 3">
            <a:extLst>
              <a:ext uri="{FF2B5EF4-FFF2-40B4-BE49-F238E27FC236}">
                <a16:creationId xmlns:a16="http://schemas.microsoft.com/office/drawing/2014/main" xmlns=""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it-IT" noProof="0"/>
              <a:t>Fare clic per modificare gli stili del testo dello schema</a:t>
            </a:r>
          </a:p>
        </p:txBody>
      </p:sp>
      <p:sp>
        <p:nvSpPr>
          <p:cNvPr id="28" name="Segnaposto contenuto 3">
            <a:extLst>
              <a:ext uri="{FF2B5EF4-FFF2-40B4-BE49-F238E27FC236}">
                <a16:creationId xmlns:a16="http://schemas.microsoft.com/office/drawing/2014/main" xmlns=""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it-IT" noProof="0"/>
              <a:t>Fare clic per modificare gli stili del testo dello schema</a:t>
            </a:r>
          </a:p>
        </p:txBody>
      </p:sp>
      <p:cxnSp>
        <p:nvCxnSpPr>
          <p:cNvPr id="15" name="Connettore diritto 14">
            <a:extLst>
              <a:ext uri="{FF2B5EF4-FFF2-40B4-BE49-F238E27FC236}">
                <a16:creationId xmlns:a16="http://schemas.microsoft.com/office/drawing/2014/main" xmlns=""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Segnaposto data 1">
            <a:extLst>
              <a:ext uri="{FF2B5EF4-FFF2-40B4-BE49-F238E27FC236}">
                <a16:creationId xmlns:a16="http://schemas.microsoft.com/office/drawing/2014/main" xmlns="" id="{4914D182-A7DD-4F7B-B207-262854316EDA}"/>
              </a:ext>
            </a:extLst>
          </p:cNvPr>
          <p:cNvSpPr>
            <a:spLocks noGrp="1"/>
          </p:cNvSpPr>
          <p:nvPr>
            <p:ph type="dt" sz="half" idx="14"/>
          </p:nvPr>
        </p:nvSpPr>
        <p:spPr/>
        <p:txBody>
          <a:bodyPr rtlCol="0"/>
          <a:lstStyle/>
          <a:p>
            <a:pPr rtl="0"/>
            <a:fld id="{502031D7-8779-41C9-8C49-1B0BC95C516E}" type="datetime4">
              <a:rPr lang="it-IT" noProof="0" smtClean="0">
                <a:latin typeface="+mn-lt"/>
              </a:rPr>
              <a:t>8 giugno 2022</a:t>
            </a:fld>
            <a:endParaRPr lang="it-IT" noProof="0" dirty="0">
              <a:latin typeface="+mn-lt"/>
            </a:endParaRPr>
          </a:p>
        </p:txBody>
      </p:sp>
      <p:sp>
        <p:nvSpPr>
          <p:cNvPr id="3" name="Segnaposto piè di pagina 2">
            <a:extLst>
              <a:ext uri="{FF2B5EF4-FFF2-40B4-BE49-F238E27FC236}">
                <a16:creationId xmlns:a16="http://schemas.microsoft.com/office/drawing/2014/main" xmlns="" id="{10B29252-5D0B-4B9D-9FBD-8EC0929FE096}"/>
              </a:ext>
            </a:extLst>
          </p:cNvPr>
          <p:cNvSpPr>
            <a:spLocks noGrp="1"/>
          </p:cNvSpPr>
          <p:nvPr>
            <p:ph type="ftr" sz="quarter" idx="15"/>
          </p:nvPr>
        </p:nvSpPr>
        <p:spPr/>
        <p:txBody>
          <a:bodyPr rtlCol="0"/>
          <a:lstStyle/>
          <a:p>
            <a:pPr rtl="0"/>
            <a:r>
              <a:rPr lang="it-IT" noProof="0" dirty="0"/>
              <a:t>Relazione annuale</a:t>
            </a:r>
            <a:endParaRPr lang="it-IT" b="0" noProof="0" dirty="0"/>
          </a:p>
        </p:txBody>
      </p:sp>
      <p:sp>
        <p:nvSpPr>
          <p:cNvPr id="4" name="Segnaposto numero diapositiva 3">
            <a:extLst>
              <a:ext uri="{FF2B5EF4-FFF2-40B4-BE49-F238E27FC236}">
                <a16:creationId xmlns:a16="http://schemas.microsoft.com/office/drawing/2014/main" xmlns="" id="{5BB4FEF6-E217-4110-BBF5-C4B77ADC8457}"/>
              </a:ext>
            </a:extLst>
          </p:cNvPr>
          <p:cNvSpPr>
            <a:spLocks noGrp="1"/>
          </p:cNvSpPr>
          <p:nvPr>
            <p:ph type="sldNum" sz="quarter" idx="16"/>
          </p:nvPr>
        </p:nvSpPr>
        <p:spPr/>
        <p:txBody>
          <a:bodyPr rtlCol="0"/>
          <a:lstStyle/>
          <a:p>
            <a:pPr rtl="0"/>
            <a:fld id="{294A09A9-5501-47C1-A89A-A340965A2BE2}" type="slidenum">
              <a:rPr lang="it-IT" noProof="0" smtClean="0"/>
              <a:pPr/>
              <a:t>‹N›</a:t>
            </a:fld>
            <a:endParaRPr lang="it-IT"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uppo 36">
            <a:extLst>
              <a:ext uri="{FF2B5EF4-FFF2-40B4-BE49-F238E27FC236}">
                <a16:creationId xmlns:a16="http://schemas.microsoft.com/office/drawing/2014/main" xmlns=""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igura a mano libera 37">
              <a:extLst>
                <a:ext uri="{FF2B5EF4-FFF2-40B4-BE49-F238E27FC236}">
                  <a16:creationId xmlns:a16="http://schemas.microsoft.com/office/drawing/2014/main" xmlns=""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39" name="Figura a mano libera 38">
              <a:extLst>
                <a:ext uri="{FF2B5EF4-FFF2-40B4-BE49-F238E27FC236}">
                  <a16:creationId xmlns:a16="http://schemas.microsoft.com/office/drawing/2014/main" xmlns=""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40" name="Figura a mano libera 39">
              <a:extLst>
                <a:ext uri="{FF2B5EF4-FFF2-40B4-BE49-F238E27FC236}">
                  <a16:creationId xmlns:a16="http://schemas.microsoft.com/office/drawing/2014/main" xmlns=""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32" name="Titolo 1">
            <a:extLst>
              <a:ext uri="{FF2B5EF4-FFF2-40B4-BE49-F238E27FC236}">
                <a16:creationId xmlns:a16="http://schemas.microsoft.com/office/drawing/2014/main" xmlns=""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it-IT" noProof="0"/>
              <a:t>Fare clic per modificare lo stile del titolo dello schema</a:t>
            </a:r>
            <a:endParaRPr lang="it-IT" noProof="0" dirty="0"/>
          </a:p>
        </p:txBody>
      </p:sp>
      <p:cxnSp>
        <p:nvCxnSpPr>
          <p:cNvPr id="33" name="Connettore diritto 32">
            <a:extLst>
              <a:ext uri="{FF2B5EF4-FFF2-40B4-BE49-F238E27FC236}">
                <a16:creationId xmlns:a16="http://schemas.microsoft.com/office/drawing/2014/main" xmlns=""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Segnaposto testo 2">
            <a:extLst>
              <a:ext uri="{FF2B5EF4-FFF2-40B4-BE49-F238E27FC236}">
                <a16:creationId xmlns:a16="http://schemas.microsoft.com/office/drawing/2014/main" xmlns=""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it-IT" noProof="0"/>
              <a:t>Fare clic per modificare gli stili del testo dello schema</a:t>
            </a:r>
          </a:p>
        </p:txBody>
      </p:sp>
      <p:sp>
        <p:nvSpPr>
          <p:cNvPr id="27" name="Segnaposto contenuto 3">
            <a:extLst>
              <a:ext uri="{FF2B5EF4-FFF2-40B4-BE49-F238E27FC236}">
                <a16:creationId xmlns:a16="http://schemas.microsoft.com/office/drawing/2014/main" xmlns=""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it-IT" noProof="0"/>
              <a:t>Fare clic per modificare gli stili del testo dello schema</a:t>
            </a:r>
          </a:p>
        </p:txBody>
      </p:sp>
      <p:sp>
        <p:nvSpPr>
          <p:cNvPr id="20" name="Segnaposto testo 2">
            <a:extLst>
              <a:ext uri="{FF2B5EF4-FFF2-40B4-BE49-F238E27FC236}">
                <a16:creationId xmlns:a16="http://schemas.microsoft.com/office/drawing/2014/main" xmlns=""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it-IT" noProof="0"/>
              <a:t>Fare clic per modificare gli stili del testo dello schema</a:t>
            </a:r>
          </a:p>
        </p:txBody>
      </p:sp>
      <p:sp>
        <p:nvSpPr>
          <p:cNvPr id="21" name="Segnaposto contenuto 3">
            <a:extLst>
              <a:ext uri="{FF2B5EF4-FFF2-40B4-BE49-F238E27FC236}">
                <a16:creationId xmlns:a16="http://schemas.microsoft.com/office/drawing/2014/main" xmlns=""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it-IT" noProof="0"/>
              <a:t>Fare clic per modificare gli stili del testo dello schema</a:t>
            </a:r>
          </a:p>
        </p:txBody>
      </p:sp>
      <p:sp>
        <p:nvSpPr>
          <p:cNvPr id="22" name="Segnaposto testo 2">
            <a:extLst>
              <a:ext uri="{FF2B5EF4-FFF2-40B4-BE49-F238E27FC236}">
                <a16:creationId xmlns:a16="http://schemas.microsoft.com/office/drawing/2014/main" xmlns=""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it-IT" noProof="0"/>
              <a:t>Fare clic per modificare gli stili del testo dello schema</a:t>
            </a:r>
          </a:p>
        </p:txBody>
      </p:sp>
      <p:sp>
        <p:nvSpPr>
          <p:cNvPr id="24" name="Segnaposto contenuto 3">
            <a:extLst>
              <a:ext uri="{FF2B5EF4-FFF2-40B4-BE49-F238E27FC236}">
                <a16:creationId xmlns:a16="http://schemas.microsoft.com/office/drawing/2014/main" xmlns=""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it-IT" noProof="0"/>
              <a:t>Fare clic per modificare gli stili del testo dello schema</a:t>
            </a:r>
          </a:p>
        </p:txBody>
      </p:sp>
      <p:cxnSp>
        <p:nvCxnSpPr>
          <p:cNvPr id="26" name="Connettore diritto 25">
            <a:extLst>
              <a:ext uri="{FF2B5EF4-FFF2-40B4-BE49-F238E27FC236}">
                <a16:creationId xmlns:a16="http://schemas.microsoft.com/office/drawing/2014/main" xmlns=""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nettore diritto 27">
            <a:extLst>
              <a:ext uri="{FF2B5EF4-FFF2-40B4-BE49-F238E27FC236}">
                <a16:creationId xmlns:a16="http://schemas.microsoft.com/office/drawing/2014/main" xmlns=""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Segnaposto data 1">
            <a:extLst>
              <a:ext uri="{FF2B5EF4-FFF2-40B4-BE49-F238E27FC236}">
                <a16:creationId xmlns:a16="http://schemas.microsoft.com/office/drawing/2014/main" xmlns="" id="{F0FA07F3-F8E4-4505-85EC-22734AC68792}"/>
              </a:ext>
            </a:extLst>
          </p:cNvPr>
          <p:cNvSpPr>
            <a:spLocks noGrp="1"/>
          </p:cNvSpPr>
          <p:nvPr>
            <p:ph type="dt" sz="half" idx="14"/>
          </p:nvPr>
        </p:nvSpPr>
        <p:spPr/>
        <p:txBody>
          <a:bodyPr rtlCol="0"/>
          <a:lstStyle/>
          <a:p>
            <a:pPr rtl="0"/>
            <a:fld id="{76D825BC-9803-467D-A049-B47340459F55}" type="datetime4">
              <a:rPr lang="it-IT" noProof="0" smtClean="0">
                <a:latin typeface="+mn-lt"/>
              </a:rPr>
              <a:t>8 giugno 2022</a:t>
            </a:fld>
            <a:endParaRPr lang="it-IT" noProof="0" dirty="0">
              <a:latin typeface="+mn-lt"/>
            </a:endParaRPr>
          </a:p>
        </p:txBody>
      </p:sp>
      <p:sp>
        <p:nvSpPr>
          <p:cNvPr id="3" name="Segnaposto piè di pagina 2">
            <a:extLst>
              <a:ext uri="{FF2B5EF4-FFF2-40B4-BE49-F238E27FC236}">
                <a16:creationId xmlns:a16="http://schemas.microsoft.com/office/drawing/2014/main" xmlns="" id="{D5165D22-FEF5-4F30-8822-5D2378806A9B}"/>
              </a:ext>
            </a:extLst>
          </p:cNvPr>
          <p:cNvSpPr>
            <a:spLocks noGrp="1"/>
          </p:cNvSpPr>
          <p:nvPr>
            <p:ph type="ftr" sz="quarter" idx="15"/>
          </p:nvPr>
        </p:nvSpPr>
        <p:spPr/>
        <p:txBody>
          <a:bodyPr rtlCol="0"/>
          <a:lstStyle/>
          <a:p>
            <a:pPr rtl="0"/>
            <a:r>
              <a:rPr lang="it-IT" noProof="0" dirty="0"/>
              <a:t>Relazione annuale</a:t>
            </a:r>
            <a:endParaRPr lang="it-IT" b="0" noProof="0" dirty="0"/>
          </a:p>
        </p:txBody>
      </p:sp>
      <p:sp>
        <p:nvSpPr>
          <p:cNvPr id="4" name="Segnaposto numero diapositiva 3">
            <a:extLst>
              <a:ext uri="{FF2B5EF4-FFF2-40B4-BE49-F238E27FC236}">
                <a16:creationId xmlns:a16="http://schemas.microsoft.com/office/drawing/2014/main" xmlns="" id="{1540F86B-3DA3-4708-AAF5-387BA115C415}"/>
              </a:ext>
            </a:extLst>
          </p:cNvPr>
          <p:cNvSpPr>
            <a:spLocks noGrp="1"/>
          </p:cNvSpPr>
          <p:nvPr>
            <p:ph type="sldNum" sz="quarter" idx="16"/>
          </p:nvPr>
        </p:nvSpPr>
        <p:spPr/>
        <p:txBody>
          <a:bodyPr rtlCol="0"/>
          <a:lstStyle/>
          <a:p>
            <a:pPr rtl="0"/>
            <a:fld id="{294A09A9-5501-47C1-A89A-A340965A2BE2}" type="slidenum">
              <a:rPr lang="it-IT" noProof="0" smtClean="0"/>
              <a:pPr/>
              <a:t>‹N›</a:t>
            </a:fld>
            <a:endParaRPr lang="it-IT"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epilogo ">
    <p:bg>
      <p:bgPr>
        <a:solidFill>
          <a:schemeClr val="tx1"/>
        </a:solidFill>
        <a:effectLst/>
      </p:bgPr>
    </p:bg>
    <p:spTree>
      <p:nvGrpSpPr>
        <p:cNvPr id="1" name=""/>
        <p:cNvGrpSpPr/>
        <p:nvPr/>
      </p:nvGrpSpPr>
      <p:grpSpPr>
        <a:xfrm>
          <a:off x="0" y="0"/>
          <a:ext cx="0" cy="0"/>
          <a:chOff x="0" y="0"/>
          <a:chExt cx="0" cy="0"/>
        </a:xfrm>
      </p:grpSpPr>
      <p:sp>
        <p:nvSpPr>
          <p:cNvPr id="32" name="Titolo 1">
            <a:extLst>
              <a:ext uri="{FF2B5EF4-FFF2-40B4-BE49-F238E27FC236}">
                <a16:creationId xmlns:a16="http://schemas.microsoft.com/office/drawing/2014/main" xmlns=""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it-IT" noProof="0"/>
              <a:t>Fare clic per modificare lo stile del titolo dello schema</a:t>
            </a:r>
            <a:endParaRPr lang="it-IT" noProof="0" dirty="0"/>
          </a:p>
        </p:txBody>
      </p:sp>
      <p:cxnSp>
        <p:nvCxnSpPr>
          <p:cNvPr id="33" name="Connettore diritto 32">
            <a:extLst>
              <a:ext uri="{FF2B5EF4-FFF2-40B4-BE49-F238E27FC236}">
                <a16:creationId xmlns:a16="http://schemas.microsoft.com/office/drawing/2014/main" xmlns=""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Segnaposto testo 2">
            <a:extLst>
              <a:ext uri="{FF2B5EF4-FFF2-40B4-BE49-F238E27FC236}">
                <a16:creationId xmlns:a16="http://schemas.microsoft.com/office/drawing/2014/main" xmlns=""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it-IT" noProof="0"/>
              <a:t>Fare clic per modificare gli stili del testo dello schema</a:t>
            </a:r>
          </a:p>
        </p:txBody>
      </p:sp>
      <p:grpSp>
        <p:nvGrpSpPr>
          <p:cNvPr id="15" name="Gruppo 14">
            <a:extLst>
              <a:ext uri="{FF2B5EF4-FFF2-40B4-BE49-F238E27FC236}">
                <a16:creationId xmlns:a16="http://schemas.microsoft.com/office/drawing/2014/main" xmlns=""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igura a mano libera 15">
              <a:extLst>
                <a:ext uri="{FF2B5EF4-FFF2-40B4-BE49-F238E27FC236}">
                  <a16:creationId xmlns:a16="http://schemas.microsoft.com/office/drawing/2014/main" xmlns=""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17" name="Figura a mano libera 16">
              <a:extLst>
                <a:ext uri="{FF2B5EF4-FFF2-40B4-BE49-F238E27FC236}">
                  <a16:creationId xmlns:a16="http://schemas.microsoft.com/office/drawing/2014/main" xmlns=""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18" name="Figura a mano libera 17">
              <a:extLst>
                <a:ext uri="{FF2B5EF4-FFF2-40B4-BE49-F238E27FC236}">
                  <a16:creationId xmlns:a16="http://schemas.microsoft.com/office/drawing/2014/main" xmlns=""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4" name="Segnaposto testo 3">
            <a:extLst>
              <a:ext uri="{FF2B5EF4-FFF2-40B4-BE49-F238E27FC236}">
                <a16:creationId xmlns:a16="http://schemas.microsoft.com/office/drawing/2014/main" xmlns=""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it-IT" noProof="0"/>
              <a:t>Fare clic per modificare gli stili del testo dello schema</a:t>
            </a:r>
          </a:p>
        </p:txBody>
      </p:sp>
      <p:sp>
        <p:nvSpPr>
          <p:cNvPr id="21" name="Segnaposto testo 2">
            <a:extLst>
              <a:ext uri="{FF2B5EF4-FFF2-40B4-BE49-F238E27FC236}">
                <a16:creationId xmlns:a16="http://schemas.microsoft.com/office/drawing/2014/main" xmlns=""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it-IT" noProof="0"/>
              <a:t>Fare clic per modificare gli stili del testo dello schema</a:t>
            </a:r>
          </a:p>
        </p:txBody>
      </p:sp>
      <p:sp>
        <p:nvSpPr>
          <p:cNvPr id="22" name="Segnaposto testo 3">
            <a:extLst>
              <a:ext uri="{FF2B5EF4-FFF2-40B4-BE49-F238E27FC236}">
                <a16:creationId xmlns:a16="http://schemas.microsoft.com/office/drawing/2014/main" xmlns=""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it-IT" noProof="0"/>
              <a:t>Fare clic per modificare gli stili del testo dello schema</a:t>
            </a:r>
          </a:p>
        </p:txBody>
      </p:sp>
      <p:sp>
        <p:nvSpPr>
          <p:cNvPr id="23" name="Segnaposto testo 2">
            <a:extLst>
              <a:ext uri="{FF2B5EF4-FFF2-40B4-BE49-F238E27FC236}">
                <a16:creationId xmlns:a16="http://schemas.microsoft.com/office/drawing/2014/main" xmlns=""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it-IT" noProof="0"/>
              <a:t>Fare clic per modificare gli stili del testo dello schema</a:t>
            </a:r>
          </a:p>
        </p:txBody>
      </p:sp>
      <p:sp>
        <p:nvSpPr>
          <p:cNvPr id="24" name="Segnaposto testo 3">
            <a:extLst>
              <a:ext uri="{FF2B5EF4-FFF2-40B4-BE49-F238E27FC236}">
                <a16:creationId xmlns:a16="http://schemas.microsoft.com/office/drawing/2014/main" xmlns=""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it-IT" noProof="0"/>
              <a:t>Fare clic per modificare gli stili del testo dello schema</a:t>
            </a:r>
          </a:p>
        </p:txBody>
      </p:sp>
      <p:sp>
        <p:nvSpPr>
          <p:cNvPr id="25" name="Segnaposto testo 2">
            <a:extLst>
              <a:ext uri="{FF2B5EF4-FFF2-40B4-BE49-F238E27FC236}">
                <a16:creationId xmlns:a16="http://schemas.microsoft.com/office/drawing/2014/main" xmlns=""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it-IT" noProof="0"/>
              <a:t>Fare clic per modificare gli stili del testo dello schema</a:t>
            </a:r>
          </a:p>
        </p:txBody>
      </p:sp>
      <p:sp>
        <p:nvSpPr>
          <p:cNvPr id="26" name="Segnaposto testo 3">
            <a:extLst>
              <a:ext uri="{FF2B5EF4-FFF2-40B4-BE49-F238E27FC236}">
                <a16:creationId xmlns:a16="http://schemas.microsoft.com/office/drawing/2014/main" xmlns=""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it-IT" noProof="0"/>
              <a:t>Fare clic per modificare gli stili del testo dello schema</a:t>
            </a:r>
          </a:p>
        </p:txBody>
      </p:sp>
      <p:sp>
        <p:nvSpPr>
          <p:cNvPr id="27" name="Segnaposto testo 2">
            <a:extLst>
              <a:ext uri="{FF2B5EF4-FFF2-40B4-BE49-F238E27FC236}">
                <a16:creationId xmlns:a16="http://schemas.microsoft.com/office/drawing/2014/main" xmlns=""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it-IT" noProof="0"/>
              <a:t>Fare clic per modificare gli stili del testo dello schema</a:t>
            </a:r>
          </a:p>
        </p:txBody>
      </p:sp>
      <p:sp>
        <p:nvSpPr>
          <p:cNvPr id="28" name="Segnaposto testo 3">
            <a:extLst>
              <a:ext uri="{FF2B5EF4-FFF2-40B4-BE49-F238E27FC236}">
                <a16:creationId xmlns:a16="http://schemas.microsoft.com/office/drawing/2014/main" xmlns=""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it-IT" noProof="0"/>
              <a:t>Fare clic per modificare gli stili del testo dello schema</a:t>
            </a:r>
          </a:p>
        </p:txBody>
      </p:sp>
      <p:sp>
        <p:nvSpPr>
          <p:cNvPr id="2" name="Segnaposto data 1">
            <a:extLst>
              <a:ext uri="{FF2B5EF4-FFF2-40B4-BE49-F238E27FC236}">
                <a16:creationId xmlns:a16="http://schemas.microsoft.com/office/drawing/2014/main" xmlns="" id="{EC45E38A-5516-4C3E-88FC-0DCBD876054B}"/>
              </a:ext>
            </a:extLst>
          </p:cNvPr>
          <p:cNvSpPr>
            <a:spLocks noGrp="1"/>
          </p:cNvSpPr>
          <p:nvPr>
            <p:ph type="dt" sz="half" idx="21"/>
          </p:nvPr>
        </p:nvSpPr>
        <p:spPr/>
        <p:txBody>
          <a:bodyPr rtlCol="0"/>
          <a:lstStyle/>
          <a:p>
            <a:pPr rtl="0"/>
            <a:fld id="{9C67B196-5FCD-421F-B5BA-95F06726A1A9}" type="datetime4">
              <a:rPr lang="it-IT" noProof="0" smtClean="0">
                <a:latin typeface="+mn-lt"/>
              </a:rPr>
              <a:t>8 giugno 2022</a:t>
            </a:fld>
            <a:endParaRPr lang="it-IT" noProof="0" dirty="0">
              <a:latin typeface="+mn-lt"/>
            </a:endParaRPr>
          </a:p>
        </p:txBody>
      </p:sp>
      <p:sp>
        <p:nvSpPr>
          <p:cNvPr id="5" name="Segnaposto piè di pagina 4">
            <a:extLst>
              <a:ext uri="{FF2B5EF4-FFF2-40B4-BE49-F238E27FC236}">
                <a16:creationId xmlns:a16="http://schemas.microsoft.com/office/drawing/2014/main" xmlns="" id="{14225273-038D-4F51-A093-83D80104F21A}"/>
              </a:ext>
            </a:extLst>
          </p:cNvPr>
          <p:cNvSpPr>
            <a:spLocks noGrp="1"/>
          </p:cNvSpPr>
          <p:nvPr>
            <p:ph type="ftr" sz="quarter" idx="22"/>
          </p:nvPr>
        </p:nvSpPr>
        <p:spPr/>
        <p:txBody>
          <a:bodyPr rtlCol="0"/>
          <a:lstStyle/>
          <a:p>
            <a:pPr rtl="0"/>
            <a:r>
              <a:rPr lang="it-IT" noProof="0" dirty="0"/>
              <a:t>Relazione annuale</a:t>
            </a:r>
            <a:endParaRPr lang="it-IT" b="0" noProof="0" dirty="0"/>
          </a:p>
        </p:txBody>
      </p:sp>
      <p:sp>
        <p:nvSpPr>
          <p:cNvPr id="6" name="Segnaposto numero diapositiva 5">
            <a:extLst>
              <a:ext uri="{FF2B5EF4-FFF2-40B4-BE49-F238E27FC236}">
                <a16:creationId xmlns:a16="http://schemas.microsoft.com/office/drawing/2014/main" xmlns="" id="{C7F24E14-E0E0-44FA-A4AA-FA63A858730C}"/>
              </a:ext>
            </a:extLst>
          </p:cNvPr>
          <p:cNvSpPr>
            <a:spLocks noGrp="1"/>
          </p:cNvSpPr>
          <p:nvPr>
            <p:ph type="sldNum" sz="quarter" idx="23"/>
          </p:nvPr>
        </p:nvSpPr>
        <p:spPr/>
        <p:txBody>
          <a:bodyPr rtlCol="0"/>
          <a:lstStyle/>
          <a:p>
            <a:pPr rtl="0"/>
            <a:fld id="{294A09A9-5501-47C1-A89A-A340965A2BE2}" type="slidenum">
              <a:rPr lang="it-IT" noProof="0" smtClean="0"/>
              <a:pPr/>
              <a:t>‹N›</a:t>
            </a:fld>
            <a:endParaRPr lang="it-IT"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tx1"/>
        </a:solidFill>
        <a:effectLst/>
      </p:bgPr>
    </p:bg>
    <p:spTree>
      <p:nvGrpSpPr>
        <p:cNvPr id="1" name=""/>
        <p:cNvGrpSpPr/>
        <p:nvPr/>
      </p:nvGrpSpPr>
      <p:grpSpPr>
        <a:xfrm>
          <a:off x="0" y="0"/>
          <a:ext cx="0" cy="0"/>
          <a:chOff x="0" y="0"/>
          <a:chExt cx="0" cy="0"/>
        </a:xfrm>
      </p:grpSpPr>
      <p:sp>
        <p:nvSpPr>
          <p:cNvPr id="16" name="Segnaposto testo 29">
            <a:extLst>
              <a:ext uri="{FF2B5EF4-FFF2-40B4-BE49-F238E27FC236}">
                <a16:creationId xmlns:a16="http://schemas.microsoft.com/office/drawing/2014/main" xmlns=""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7" name="Sottotitolo 2">
            <a:extLst>
              <a:ext uri="{FF2B5EF4-FFF2-40B4-BE49-F238E27FC236}">
                <a16:creationId xmlns:a16="http://schemas.microsoft.com/office/drawing/2014/main" xmlns=""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
        <p:nvSpPr>
          <p:cNvPr id="26" name="Titolo 1">
            <a:extLst>
              <a:ext uri="{FF2B5EF4-FFF2-40B4-BE49-F238E27FC236}">
                <a16:creationId xmlns:a16="http://schemas.microsoft.com/office/drawing/2014/main" xmlns=""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it-IT" noProof="0"/>
              <a:t>Fare clic per modificare lo stile del titolo dello schema</a:t>
            </a:r>
            <a:endParaRPr lang="it-IT" noProof="0" dirty="0"/>
          </a:p>
        </p:txBody>
      </p:sp>
      <p:cxnSp>
        <p:nvCxnSpPr>
          <p:cNvPr id="27" name="Connettore diritto 26">
            <a:extLst>
              <a:ext uri="{FF2B5EF4-FFF2-40B4-BE49-F238E27FC236}">
                <a16:creationId xmlns:a16="http://schemas.microsoft.com/office/drawing/2014/main" xmlns=""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Segnaposto immagine 2">
            <a:extLst>
              <a:ext uri="{FF2B5EF4-FFF2-40B4-BE49-F238E27FC236}">
                <a16:creationId xmlns:a16="http://schemas.microsoft.com/office/drawing/2014/main" xmlns="" id="{F8C225AD-C009-894E-8AFA-C94EAA06509C}"/>
              </a:ext>
            </a:extLst>
          </p:cNvPr>
          <p:cNvSpPr>
            <a:spLocks noGrp="1"/>
          </p:cNvSpPr>
          <p:nvPr>
            <p:ph type="pic" sz="quarter" idx="13"/>
          </p:nvPr>
        </p:nvSpPr>
        <p:spPr>
          <a:xfrm>
            <a:off x="0" y="0"/>
            <a:ext cx="6096000" cy="6858000"/>
          </a:xfrm>
        </p:spPr>
        <p:txBody>
          <a:bodyPr rtlCol="0"/>
          <a:lstStyle/>
          <a:p>
            <a:pPr rtl="0"/>
            <a:r>
              <a:rPr lang="it-IT" noProof="0"/>
              <a:t>Fare clic sull'icona per inserire un'immagine</a:t>
            </a:r>
            <a:endParaRPr lang="it-IT" noProof="0" dirty="0"/>
          </a:p>
        </p:txBody>
      </p:sp>
      <p:grpSp>
        <p:nvGrpSpPr>
          <p:cNvPr id="30" name="Gruppo 29">
            <a:extLst>
              <a:ext uri="{FF2B5EF4-FFF2-40B4-BE49-F238E27FC236}">
                <a16:creationId xmlns:a16="http://schemas.microsoft.com/office/drawing/2014/main" xmlns=""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igura a mano libera 30">
              <a:extLst>
                <a:ext uri="{FF2B5EF4-FFF2-40B4-BE49-F238E27FC236}">
                  <a16:creationId xmlns:a16="http://schemas.microsoft.com/office/drawing/2014/main" xmlns=""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32" name="Figura a mano libera 31">
              <a:extLst>
                <a:ext uri="{FF2B5EF4-FFF2-40B4-BE49-F238E27FC236}">
                  <a16:creationId xmlns:a16="http://schemas.microsoft.com/office/drawing/2014/main" xmlns=""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33" name="Figura a mano libera 32">
              <a:extLst>
                <a:ext uri="{FF2B5EF4-FFF2-40B4-BE49-F238E27FC236}">
                  <a16:creationId xmlns:a16="http://schemas.microsoft.com/office/drawing/2014/main" xmlns=""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ine del giorno">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xmlns="" id="{806C6F65-35CD-D64B-992A-0C1C1E00384D}"/>
              </a:ext>
            </a:extLst>
          </p:cNvPr>
          <p:cNvGrpSpPr/>
          <p:nvPr userDrawn="1"/>
        </p:nvGrpSpPr>
        <p:grpSpPr>
          <a:xfrm>
            <a:off x="6362700" y="0"/>
            <a:ext cx="5829298" cy="3235602"/>
            <a:chOff x="5612972" y="1"/>
            <a:chExt cx="6615961" cy="3672246"/>
          </a:xfrm>
        </p:grpSpPr>
        <p:sp>
          <p:nvSpPr>
            <p:cNvPr id="7" name="Forma 24">
              <a:extLst>
                <a:ext uri="{FF2B5EF4-FFF2-40B4-BE49-F238E27FC236}">
                  <a16:creationId xmlns:a16="http://schemas.microsoft.com/office/drawing/2014/main" xmlns=""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8" name="Figura a mano libera 7">
              <a:extLst>
                <a:ext uri="{FF2B5EF4-FFF2-40B4-BE49-F238E27FC236}">
                  <a16:creationId xmlns:a16="http://schemas.microsoft.com/office/drawing/2014/main" xmlns=""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9" name="Figura a mano libera 8">
              <a:extLst>
                <a:ext uri="{FF2B5EF4-FFF2-40B4-BE49-F238E27FC236}">
                  <a16:creationId xmlns:a16="http://schemas.microsoft.com/office/drawing/2014/main" xmlns=""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10" name="Figura a mano libera 9">
              <a:extLst>
                <a:ext uri="{FF2B5EF4-FFF2-40B4-BE49-F238E27FC236}">
                  <a16:creationId xmlns:a16="http://schemas.microsoft.com/office/drawing/2014/main" xmlns=""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it-IT" noProof="0" dirty="0"/>
            </a:p>
          </p:txBody>
        </p:sp>
        <p:sp>
          <p:nvSpPr>
            <p:cNvPr id="11" name="Figura a mano libera 10">
              <a:extLst>
                <a:ext uri="{FF2B5EF4-FFF2-40B4-BE49-F238E27FC236}">
                  <a16:creationId xmlns:a16="http://schemas.microsoft.com/office/drawing/2014/main" xmlns=""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12" name="Titolo 1">
            <a:extLst>
              <a:ext uri="{FF2B5EF4-FFF2-40B4-BE49-F238E27FC236}">
                <a16:creationId xmlns:a16="http://schemas.microsoft.com/office/drawing/2014/main" xmlns=""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it-IT" noProof="0"/>
              <a:t>Fare clic per modificare lo stile del titolo dello schema</a:t>
            </a:r>
            <a:endParaRPr lang="it-IT" noProof="0" dirty="0"/>
          </a:p>
        </p:txBody>
      </p:sp>
      <p:cxnSp>
        <p:nvCxnSpPr>
          <p:cNvPr id="13" name="Connettore diritto 12">
            <a:extLst>
              <a:ext uri="{FF2B5EF4-FFF2-40B4-BE49-F238E27FC236}">
                <a16:creationId xmlns:a16="http://schemas.microsoft.com/office/drawing/2014/main" xmlns=""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Segnaposto testo 29">
            <a:extLst>
              <a:ext uri="{FF2B5EF4-FFF2-40B4-BE49-F238E27FC236}">
                <a16:creationId xmlns:a16="http://schemas.microsoft.com/office/drawing/2014/main" xmlns=""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5" name="Segnaposto testo 29">
            <a:extLst>
              <a:ext uri="{FF2B5EF4-FFF2-40B4-BE49-F238E27FC236}">
                <a16:creationId xmlns:a16="http://schemas.microsoft.com/office/drawing/2014/main" xmlns=""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cxnSp>
        <p:nvCxnSpPr>
          <p:cNvPr id="16" name="Connettore diritto 15">
            <a:extLst>
              <a:ext uri="{FF2B5EF4-FFF2-40B4-BE49-F238E27FC236}">
                <a16:creationId xmlns:a16="http://schemas.microsoft.com/office/drawing/2014/main" xmlns=""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Segnaposto testo 29">
            <a:extLst>
              <a:ext uri="{FF2B5EF4-FFF2-40B4-BE49-F238E27FC236}">
                <a16:creationId xmlns:a16="http://schemas.microsoft.com/office/drawing/2014/main" xmlns=""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8" name="Segnaposto testo 29">
            <a:extLst>
              <a:ext uri="{FF2B5EF4-FFF2-40B4-BE49-F238E27FC236}">
                <a16:creationId xmlns:a16="http://schemas.microsoft.com/office/drawing/2014/main" xmlns=""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cxnSp>
        <p:nvCxnSpPr>
          <p:cNvPr id="20" name="Connettore diritto 19">
            <a:extLst>
              <a:ext uri="{FF2B5EF4-FFF2-40B4-BE49-F238E27FC236}">
                <a16:creationId xmlns:a16="http://schemas.microsoft.com/office/drawing/2014/main" xmlns=""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Segnaposto testo 29">
            <a:extLst>
              <a:ext uri="{FF2B5EF4-FFF2-40B4-BE49-F238E27FC236}">
                <a16:creationId xmlns:a16="http://schemas.microsoft.com/office/drawing/2014/main" xmlns=""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22" name="Segnaposto testo 29">
            <a:extLst>
              <a:ext uri="{FF2B5EF4-FFF2-40B4-BE49-F238E27FC236}">
                <a16:creationId xmlns:a16="http://schemas.microsoft.com/office/drawing/2014/main" xmlns=""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cxnSp>
        <p:nvCxnSpPr>
          <p:cNvPr id="23" name="Connettore diritto 22">
            <a:extLst>
              <a:ext uri="{FF2B5EF4-FFF2-40B4-BE49-F238E27FC236}">
                <a16:creationId xmlns:a16="http://schemas.microsoft.com/office/drawing/2014/main" xmlns=""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Segnaposto testo 29">
            <a:extLst>
              <a:ext uri="{FF2B5EF4-FFF2-40B4-BE49-F238E27FC236}">
                <a16:creationId xmlns:a16="http://schemas.microsoft.com/office/drawing/2014/main" xmlns=""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25" name="Segnaposto testo 29">
            <a:extLst>
              <a:ext uri="{FF2B5EF4-FFF2-40B4-BE49-F238E27FC236}">
                <a16:creationId xmlns:a16="http://schemas.microsoft.com/office/drawing/2014/main" xmlns=""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cxnSp>
        <p:nvCxnSpPr>
          <p:cNvPr id="26" name="Connettore diritto 25">
            <a:extLst>
              <a:ext uri="{FF2B5EF4-FFF2-40B4-BE49-F238E27FC236}">
                <a16:creationId xmlns:a16="http://schemas.microsoft.com/office/drawing/2014/main" xmlns=""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Segnaposto testo 29">
            <a:extLst>
              <a:ext uri="{FF2B5EF4-FFF2-40B4-BE49-F238E27FC236}">
                <a16:creationId xmlns:a16="http://schemas.microsoft.com/office/drawing/2014/main" xmlns=""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28" name="Segnaposto testo 29">
            <a:extLst>
              <a:ext uri="{FF2B5EF4-FFF2-40B4-BE49-F238E27FC236}">
                <a16:creationId xmlns:a16="http://schemas.microsoft.com/office/drawing/2014/main" xmlns=""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2" name="Segnaposto data 1">
            <a:extLst>
              <a:ext uri="{FF2B5EF4-FFF2-40B4-BE49-F238E27FC236}">
                <a16:creationId xmlns:a16="http://schemas.microsoft.com/office/drawing/2014/main" xmlns="" id="{62655503-4608-4F79-A5D4-B2F67958F263}"/>
              </a:ext>
            </a:extLst>
          </p:cNvPr>
          <p:cNvSpPr>
            <a:spLocks noGrp="1"/>
          </p:cNvSpPr>
          <p:nvPr>
            <p:ph type="dt" sz="half" idx="25"/>
          </p:nvPr>
        </p:nvSpPr>
        <p:spPr/>
        <p:txBody>
          <a:bodyPr rtlCol="0"/>
          <a:lstStyle/>
          <a:p>
            <a:pPr rtl="0"/>
            <a:fld id="{3AE24FE1-1FB1-4CCE-8AE0-20974EE52244}" type="datetime4">
              <a:rPr lang="it-IT" noProof="0" smtClean="0">
                <a:latin typeface="+mn-lt"/>
              </a:rPr>
              <a:t>8 giugno 2022</a:t>
            </a:fld>
            <a:endParaRPr lang="it-IT" noProof="0" dirty="0">
              <a:latin typeface="+mn-lt"/>
            </a:endParaRPr>
          </a:p>
        </p:txBody>
      </p:sp>
      <p:sp>
        <p:nvSpPr>
          <p:cNvPr id="3" name="Segnaposto piè di pagina 2">
            <a:extLst>
              <a:ext uri="{FF2B5EF4-FFF2-40B4-BE49-F238E27FC236}">
                <a16:creationId xmlns:a16="http://schemas.microsoft.com/office/drawing/2014/main" xmlns="" id="{9DAFA395-FE4C-4A99-A74E-57757D8473E1}"/>
              </a:ext>
            </a:extLst>
          </p:cNvPr>
          <p:cNvSpPr>
            <a:spLocks noGrp="1"/>
          </p:cNvSpPr>
          <p:nvPr>
            <p:ph type="ftr" sz="quarter" idx="26"/>
          </p:nvPr>
        </p:nvSpPr>
        <p:spPr/>
        <p:txBody>
          <a:bodyPr rtlCol="0"/>
          <a:lstStyle/>
          <a:p>
            <a:pPr rtl="0"/>
            <a:r>
              <a:rPr lang="it-IT" noProof="0" dirty="0"/>
              <a:t>Relazione annuale</a:t>
            </a:r>
            <a:endParaRPr lang="it-IT" b="0" noProof="0" dirty="0"/>
          </a:p>
        </p:txBody>
      </p:sp>
      <p:sp>
        <p:nvSpPr>
          <p:cNvPr id="4" name="Segnaposto numero diapositiva 3">
            <a:extLst>
              <a:ext uri="{FF2B5EF4-FFF2-40B4-BE49-F238E27FC236}">
                <a16:creationId xmlns:a16="http://schemas.microsoft.com/office/drawing/2014/main" xmlns="" id="{30A6A117-A0E8-43E1-9120-CE3B8B97667F}"/>
              </a:ext>
            </a:extLst>
          </p:cNvPr>
          <p:cNvSpPr>
            <a:spLocks noGrp="1"/>
          </p:cNvSpPr>
          <p:nvPr>
            <p:ph type="sldNum" sz="quarter" idx="27"/>
          </p:nvPr>
        </p:nvSpPr>
        <p:spPr/>
        <p:txBody>
          <a:bodyPr rtlCol="0"/>
          <a:lstStyle/>
          <a:p>
            <a:pPr rtl="0"/>
            <a:fld id="{294A09A9-5501-47C1-A89A-A340965A2BE2}" type="slidenum">
              <a:rPr lang="it-IT" noProof="0" smtClean="0"/>
              <a:pPr/>
              <a:t>‹N›</a:t>
            </a:fld>
            <a:endParaRPr lang="it-IT"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zione">
    <p:spTree>
      <p:nvGrpSpPr>
        <p:cNvPr id="1" name=""/>
        <p:cNvGrpSpPr/>
        <p:nvPr/>
      </p:nvGrpSpPr>
      <p:grpSpPr>
        <a:xfrm>
          <a:off x="0" y="0"/>
          <a:ext cx="0" cy="0"/>
          <a:chOff x="0" y="0"/>
          <a:chExt cx="0" cy="0"/>
        </a:xfrm>
      </p:grpSpPr>
      <p:grpSp>
        <p:nvGrpSpPr>
          <p:cNvPr id="13" name="Gruppo 12">
            <a:extLst>
              <a:ext uri="{FF2B5EF4-FFF2-40B4-BE49-F238E27FC236}">
                <a16:creationId xmlns:a16="http://schemas.microsoft.com/office/drawing/2014/main" xmlns=""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igura a mano libera 14">
              <a:extLst>
                <a:ext uri="{FF2B5EF4-FFF2-40B4-BE49-F238E27FC236}">
                  <a16:creationId xmlns:a16="http://schemas.microsoft.com/office/drawing/2014/main" xmlns=""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16" name="Figura a mano libera 15">
              <a:extLst>
                <a:ext uri="{FF2B5EF4-FFF2-40B4-BE49-F238E27FC236}">
                  <a16:creationId xmlns:a16="http://schemas.microsoft.com/office/drawing/2014/main" xmlns=""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19" name="Figura a mano libera 18">
              <a:extLst>
                <a:ext uri="{FF2B5EF4-FFF2-40B4-BE49-F238E27FC236}">
                  <a16:creationId xmlns:a16="http://schemas.microsoft.com/office/drawing/2014/main" xmlns=""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14" name="Segnaposto immagine 2">
            <a:extLst>
              <a:ext uri="{FF2B5EF4-FFF2-40B4-BE49-F238E27FC236}">
                <a16:creationId xmlns:a16="http://schemas.microsoft.com/office/drawing/2014/main" xmlns="" id="{F0C4E8C2-3240-594A-9D5E-1BCD1AF44C5E}"/>
              </a:ext>
            </a:extLst>
          </p:cNvPr>
          <p:cNvSpPr>
            <a:spLocks noGrp="1"/>
          </p:cNvSpPr>
          <p:nvPr>
            <p:ph type="pic" sz="quarter" idx="13"/>
          </p:nvPr>
        </p:nvSpPr>
        <p:spPr>
          <a:xfrm>
            <a:off x="6096000" y="-22543"/>
            <a:ext cx="6096000" cy="6903086"/>
          </a:xfrm>
        </p:spPr>
        <p:txBody>
          <a:bodyPr rtlCol="0"/>
          <a:lstStyle/>
          <a:p>
            <a:pPr rtl="0"/>
            <a:r>
              <a:rPr lang="it-IT" noProof="0"/>
              <a:t>Fare clic sull'icona per inserire un'immagine</a:t>
            </a:r>
            <a:endParaRPr lang="it-IT" noProof="0" dirty="0"/>
          </a:p>
        </p:txBody>
      </p:sp>
      <p:sp>
        <p:nvSpPr>
          <p:cNvPr id="9" name="Titolo 1">
            <a:extLst>
              <a:ext uri="{FF2B5EF4-FFF2-40B4-BE49-F238E27FC236}">
                <a16:creationId xmlns:a16="http://schemas.microsoft.com/office/drawing/2014/main" xmlns=""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it-IT" noProof="0"/>
              <a:t>Fare clic per modificare lo stile del titolo dello schema</a:t>
            </a:r>
            <a:endParaRPr lang="it-IT" noProof="0" dirty="0"/>
          </a:p>
        </p:txBody>
      </p:sp>
      <p:cxnSp>
        <p:nvCxnSpPr>
          <p:cNvPr id="17" name="Connettore diritto 16">
            <a:extLst>
              <a:ext uri="{FF2B5EF4-FFF2-40B4-BE49-F238E27FC236}">
                <a16:creationId xmlns:a16="http://schemas.microsoft.com/office/drawing/2014/main" xmlns=""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Segnaposto testo 29">
            <a:extLst>
              <a:ext uri="{FF2B5EF4-FFF2-40B4-BE49-F238E27FC236}">
                <a16:creationId xmlns:a16="http://schemas.microsoft.com/office/drawing/2014/main" xmlns=""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2" name="Segnaposto data 1">
            <a:extLst>
              <a:ext uri="{FF2B5EF4-FFF2-40B4-BE49-F238E27FC236}">
                <a16:creationId xmlns:a16="http://schemas.microsoft.com/office/drawing/2014/main" xmlns="" id="{CA64E0B3-57C5-4DAF-8531-F39610E77C09}"/>
              </a:ext>
            </a:extLst>
          </p:cNvPr>
          <p:cNvSpPr>
            <a:spLocks noGrp="1"/>
          </p:cNvSpPr>
          <p:nvPr>
            <p:ph type="dt" sz="half" idx="14"/>
          </p:nvPr>
        </p:nvSpPr>
        <p:spPr/>
        <p:txBody>
          <a:bodyPr rtlCol="0"/>
          <a:lstStyle/>
          <a:p>
            <a:pPr rtl="0"/>
            <a:fld id="{D4FC45D6-6DD7-454C-8347-13F10006374F}" type="datetime4">
              <a:rPr lang="it-IT" noProof="0" smtClean="0">
                <a:latin typeface="+mn-lt"/>
              </a:rPr>
              <a:t>8 giugno 2022</a:t>
            </a:fld>
            <a:endParaRPr lang="it-IT" noProof="0" dirty="0">
              <a:latin typeface="+mn-lt"/>
            </a:endParaRPr>
          </a:p>
        </p:txBody>
      </p:sp>
      <p:sp>
        <p:nvSpPr>
          <p:cNvPr id="3" name="Segnaposto piè di pagina 2">
            <a:extLst>
              <a:ext uri="{FF2B5EF4-FFF2-40B4-BE49-F238E27FC236}">
                <a16:creationId xmlns:a16="http://schemas.microsoft.com/office/drawing/2014/main" xmlns="" id="{B7E0EC46-C626-4D58-AB64-0B3B850D1482}"/>
              </a:ext>
            </a:extLst>
          </p:cNvPr>
          <p:cNvSpPr>
            <a:spLocks noGrp="1"/>
          </p:cNvSpPr>
          <p:nvPr>
            <p:ph type="ftr" sz="quarter" idx="15"/>
          </p:nvPr>
        </p:nvSpPr>
        <p:spPr/>
        <p:txBody>
          <a:bodyPr rtlCol="0"/>
          <a:lstStyle/>
          <a:p>
            <a:pPr rtl="0"/>
            <a:r>
              <a:rPr lang="it-IT" noProof="0" dirty="0"/>
              <a:t>Relazione annuale</a:t>
            </a:r>
            <a:endParaRPr lang="it-IT" b="0" noProof="0" dirty="0"/>
          </a:p>
        </p:txBody>
      </p:sp>
      <p:sp>
        <p:nvSpPr>
          <p:cNvPr id="4" name="Segnaposto numero diapositiva 3">
            <a:extLst>
              <a:ext uri="{FF2B5EF4-FFF2-40B4-BE49-F238E27FC236}">
                <a16:creationId xmlns:a16="http://schemas.microsoft.com/office/drawing/2014/main" xmlns="" id="{8F25D00C-8F5C-4528-87FA-F9431D967555}"/>
              </a:ext>
            </a:extLst>
          </p:cNvPr>
          <p:cNvSpPr>
            <a:spLocks noGrp="1"/>
          </p:cNvSpPr>
          <p:nvPr>
            <p:ph type="sldNum" sz="quarter" idx="16"/>
          </p:nvPr>
        </p:nvSpPr>
        <p:spPr/>
        <p:txBody>
          <a:bodyPr rtlCol="0"/>
          <a:lstStyle/>
          <a:p>
            <a:pPr rtl="0"/>
            <a:fld id="{294A09A9-5501-47C1-A89A-A340965A2BE2}" type="slidenum">
              <a:rPr lang="it-IT" noProof="0" smtClean="0"/>
              <a:pPr/>
              <a:t>‹N›</a:t>
            </a:fld>
            <a:endParaRPr lang="it-IT"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usa">
    <p:bg>
      <p:bgPr>
        <a:solidFill>
          <a:schemeClr val="tx1"/>
        </a:solidFill>
        <a:effectLst/>
      </p:bgPr>
    </p:bg>
    <p:spTree>
      <p:nvGrpSpPr>
        <p:cNvPr id="1" name=""/>
        <p:cNvGrpSpPr/>
        <p:nvPr/>
      </p:nvGrpSpPr>
      <p:grpSpPr>
        <a:xfrm>
          <a:off x="0" y="0"/>
          <a:ext cx="0" cy="0"/>
          <a:chOff x="0" y="0"/>
          <a:chExt cx="0" cy="0"/>
        </a:xfrm>
      </p:grpSpPr>
      <p:sp>
        <p:nvSpPr>
          <p:cNvPr id="21" name="Segnaposto immagine 2">
            <a:extLst>
              <a:ext uri="{FF2B5EF4-FFF2-40B4-BE49-F238E27FC236}">
                <a16:creationId xmlns:a16="http://schemas.microsoft.com/office/drawing/2014/main" xmlns=""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it-IT" noProof="0"/>
              <a:t>Fare clic sull'icona per inserire un'immagine</a:t>
            </a:r>
            <a:endParaRPr lang="it-IT" noProof="0" dirty="0"/>
          </a:p>
        </p:txBody>
      </p:sp>
      <p:sp>
        <p:nvSpPr>
          <p:cNvPr id="18" name="Titolo 1">
            <a:extLst>
              <a:ext uri="{FF2B5EF4-FFF2-40B4-BE49-F238E27FC236}">
                <a16:creationId xmlns:a16="http://schemas.microsoft.com/office/drawing/2014/main" xmlns=""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it-IT" noProof="0"/>
              <a:t>Fare clic per modificare lo stile del titolo dello schema</a:t>
            </a:r>
            <a:endParaRPr lang="it-IT" noProof="0" dirty="0"/>
          </a:p>
        </p:txBody>
      </p:sp>
      <p:cxnSp>
        <p:nvCxnSpPr>
          <p:cNvPr id="20" name="Connettore diritto 19">
            <a:extLst>
              <a:ext uri="{FF2B5EF4-FFF2-40B4-BE49-F238E27FC236}">
                <a16:creationId xmlns:a16="http://schemas.microsoft.com/office/drawing/2014/main" xmlns=""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po 21">
            <a:extLst>
              <a:ext uri="{FF2B5EF4-FFF2-40B4-BE49-F238E27FC236}">
                <a16:creationId xmlns:a16="http://schemas.microsoft.com/office/drawing/2014/main" xmlns=""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igura a mano libera 22">
              <a:extLst>
                <a:ext uri="{FF2B5EF4-FFF2-40B4-BE49-F238E27FC236}">
                  <a16:creationId xmlns:a16="http://schemas.microsoft.com/office/drawing/2014/main" xmlns=""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4" name="Figura a mano libera 23">
              <a:extLst>
                <a:ext uri="{FF2B5EF4-FFF2-40B4-BE49-F238E27FC236}">
                  <a16:creationId xmlns:a16="http://schemas.microsoft.com/office/drawing/2014/main" xmlns=""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5" name="Figura a mano libera 24">
              <a:extLst>
                <a:ext uri="{FF2B5EF4-FFF2-40B4-BE49-F238E27FC236}">
                  <a16:creationId xmlns:a16="http://schemas.microsoft.com/office/drawing/2014/main" xmlns=""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co">
    <p:bg>
      <p:bgPr>
        <a:solidFill>
          <a:schemeClr val="tx1"/>
        </a:solidFill>
        <a:effectLst/>
      </p:bgPr>
    </p:bg>
    <p:spTree>
      <p:nvGrpSpPr>
        <p:cNvPr id="1" name=""/>
        <p:cNvGrpSpPr/>
        <p:nvPr/>
      </p:nvGrpSpPr>
      <p:grpSpPr>
        <a:xfrm>
          <a:off x="0" y="0"/>
          <a:ext cx="0" cy="0"/>
          <a:chOff x="0" y="0"/>
          <a:chExt cx="0" cy="0"/>
        </a:xfrm>
      </p:grpSpPr>
      <p:sp>
        <p:nvSpPr>
          <p:cNvPr id="6" name="Segnaposto grafico 5">
            <a:extLst>
              <a:ext uri="{FF2B5EF4-FFF2-40B4-BE49-F238E27FC236}">
                <a16:creationId xmlns:a16="http://schemas.microsoft.com/office/drawing/2014/main" xmlns=""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it-IT" noProof="0"/>
              <a:t>Fare clic sull'icona per inserire un grafico</a:t>
            </a:r>
          </a:p>
        </p:txBody>
      </p:sp>
      <p:sp>
        <p:nvSpPr>
          <p:cNvPr id="16" name="Titolo 1">
            <a:extLst>
              <a:ext uri="{FF2B5EF4-FFF2-40B4-BE49-F238E27FC236}">
                <a16:creationId xmlns:a16="http://schemas.microsoft.com/office/drawing/2014/main" xmlns=""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it-IT" noProof="0"/>
              <a:t>Fare clic per modificare lo stile del titolo dello schema</a:t>
            </a:r>
          </a:p>
        </p:txBody>
      </p:sp>
      <p:sp>
        <p:nvSpPr>
          <p:cNvPr id="2" name="Segnaposto data 1">
            <a:extLst>
              <a:ext uri="{FF2B5EF4-FFF2-40B4-BE49-F238E27FC236}">
                <a16:creationId xmlns:a16="http://schemas.microsoft.com/office/drawing/2014/main" xmlns="" id="{371012B1-809A-45CE-9FED-46D08DC8C42B}"/>
              </a:ext>
            </a:extLst>
          </p:cNvPr>
          <p:cNvSpPr>
            <a:spLocks noGrp="1"/>
          </p:cNvSpPr>
          <p:nvPr>
            <p:ph type="dt" sz="half" idx="11"/>
          </p:nvPr>
        </p:nvSpPr>
        <p:spPr/>
        <p:txBody>
          <a:bodyPr rtlCol="0"/>
          <a:lstStyle/>
          <a:p>
            <a:pPr rtl="0"/>
            <a:fld id="{F3BF239B-6208-4E27-A10A-A644314EEF97}" type="datetime4">
              <a:rPr lang="it-IT" noProof="0" smtClean="0">
                <a:latin typeface="+mn-lt"/>
              </a:rPr>
              <a:t>8 giugno 2022</a:t>
            </a:fld>
            <a:endParaRPr lang="it-IT" noProof="0">
              <a:latin typeface="+mn-lt"/>
            </a:endParaRPr>
          </a:p>
        </p:txBody>
      </p:sp>
      <p:sp>
        <p:nvSpPr>
          <p:cNvPr id="3" name="Segnaposto piè di pagina 2">
            <a:extLst>
              <a:ext uri="{FF2B5EF4-FFF2-40B4-BE49-F238E27FC236}">
                <a16:creationId xmlns:a16="http://schemas.microsoft.com/office/drawing/2014/main" xmlns="" id="{3FB6FA27-6601-4107-A3C9-808CB4430246}"/>
              </a:ext>
            </a:extLst>
          </p:cNvPr>
          <p:cNvSpPr>
            <a:spLocks noGrp="1"/>
          </p:cNvSpPr>
          <p:nvPr>
            <p:ph type="ftr" sz="quarter" idx="12"/>
          </p:nvPr>
        </p:nvSpPr>
        <p:spPr/>
        <p:txBody>
          <a:bodyPr rtlCol="0"/>
          <a:lstStyle/>
          <a:p>
            <a:pPr rtl="0"/>
            <a:r>
              <a:rPr lang="it-IT" noProof="0"/>
              <a:t>Relazione annuale</a:t>
            </a:r>
            <a:endParaRPr lang="it-IT" b="0" noProof="0"/>
          </a:p>
        </p:txBody>
      </p:sp>
      <p:sp>
        <p:nvSpPr>
          <p:cNvPr id="4" name="Segnaposto numero diapositiva 3">
            <a:extLst>
              <a:ext uri="{FF2B5EF4-FFF2-40B4-BE49-F238E27FC236}">
                <a16:creationId xmlns:a16="http://schemas.microsoft.com/office/drawing/2014/main" xmlns="" id="{0919432A-F8B5-4A96-AEE6-2E159658D5DD}"/>
              </a:ext>
            </a:extLst>
          </p:cNvPr>
          <p:cNvSpPr>
            <a:spLocks noGrp="1"/>
          </p:cNvSpPr>
          <p:nvPr>
            <p:ph type="sldNum" sz="quarter" idx="13"/>
          </p:nvPr>
        </p:nvSpPr>
        <p:spPr/>
        <p:txBody>
          <a:bodyPr rtlCol="0"/>
          <a:lstStyle/>
          <a:p>
            <a:pPr rtl="0"/>
            <a:fld id="{294A09A9-5501-47C1-A89A-A340965A2BE2}" type="slidenum">
              <a:rPr lang="it-IT" noProof="0" smtClean="0"/>
              <a:pPr/>
              <a:t>‹N›</a:t>
            </a:fld>
            <a:endParaRPr lang="it-IT"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la">
    <p:bg>
      <p:bgPr>
        <a:solidFill>
          <a:schemeClr val="tx1"/>
        </a:solidFill>
        <a:effectLst/>
      </p:bgPr>
    </p:bg>
    <p:spTree>
      <p:nvGrpSpPr>
        <p:cNvPr id="1" name=""/>
        <p:cNvGrpSpPr/>
        <p:nvPr/>
      </p:nvGrpSpPr>
      <p:grpSpPr>
        <a:xfrm>
          <a:off x="0" y="0"/>
          <a:ext cx="0" cy="0"/>
          <a:chOff x="0" y="0"/>
          <a:chExt cx="0" cy="0"/>
        </a:xfrm>
      </p:grpSpPr>
      <p:sp>
        <p:nvSpPr>
          <p:cNvPr id="16" name="Titolo 1">
            <a:extLst>
              <a:ext uri="{FF2B5EF4-FFF2-40B4-BE49-F238E27FC236}">
                <a16:creationId xmlns:a16="http://schemas.microsoft.com/office/drawing/2014/main" xmlns=""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it-IT" noProof="0"/>
              <a:t>Fare clic per modificare lo stile del titolo dello schema</a:t>
            </a:r>
          </a:p>
        </p:txBody>
      </p:sp>
      <p:sp>
        <p:nvSpPr>
          <p:cNvPr id="9" name="Segnaposto tabella 2">
            <a:extLst>
              <a:ext uri="{FF2B5EF4-FFF2-40B4-BE49-F238E27FC236}">
                <a16:creationId xmlns:a16="http://schemas.microsoft.com/office/drawing/2014/main" xmlns="" id="{1506B022-475A-6647-98FF-D5C319A0C7C4}"/>
              </a:ext>
            </a:extLst>
          </p:cNvPr>
          <p:cNvSpPr>
            <a:spLocks noGrp="1"/>
          </p:cNvSpPr>
          <p:nvPr>
            <p:ph type="tbl" sz="quarter" idx="10"/>
          </p:nvPr>
        </p:nvSpPr>
        <p:spPr>
          <a:xfrm>
            <a:off x="952500" y="2209800"/>
            <a:ext cx="10287000" cy="2593109"/>
          </a:xfrm>
        </p:spPr>
        <p:txBody>
          <a:bodyPr rtlCol="0"/>
          <a:lstStyle/>
          <a:p>
            <a:pPr rtl="0"/>
            <a:r>
              <a:rPr lang="it-IT" noProof="0"/>
              <a:t>Fare clic sull'icona per inserire una tabella</a:t>
            </a:r>
          </a:p>
        </p:txBody>
      </p:sp>
      <p:sp>
        <p:nvSpPr>
          <p:cNvPr id="2" name="Segnaposto data 1">
            <a:extLst>
              <a:ext uri="{FF2B5EF4-FFF2-40B4-BE49-F238E27FC236}">
                <a16:creationId xmlns:a16="http://schemas.microsoft.com/office/drawing/2014/main" xmlns="" id="{9B2411D2-78FE-46C1-9EA9-C6A882903B53}"/>
              </a:ext>
            </a:extLst>
          </p:cNvPr>
          <p:cNvSpPr>
            <a:spLocks noGrp="1"/>
          </p:cNvSpPr>
          <p:nvPr>
            <p:ph type="dt" sz="half" idx="11"/>
          </p:nvPr>
        </p:nvSpPr>
        <p:spPr/>
        <p:txBody>
          <a:bodyPr rtlCol="0"/>
          <a:lstStyle/>
          <a:p>
            <a:pPr rtl="0"/>
            <a:fld id="{8A5CF684-8E61-4B5D-8931-93FED32AA3F6}" type="datetime4">
              <a:rPr lang="it-IT" noProof="0" smtClean="0">
                <a:latin typeface="+mn-lt"/>
              </a:rPr>
              <a:t>8 giugno 2022</a:t>
            </a:fld>
            <a:endParaRPr lang="it-IT" noProof="0">
              <a:latin typeface="+mn-lt"/>
            </a:endParaRPr>
          </a:p>
        </p:txBody>
      </p:sp>
      <p:sp>
        <p:nvSpPr>
          <p:cNvPr id="3" name="Segnaposto piè di pagina 2">
            <a:extLst>
              <a:ext uri="{FF2B5EF4-FFF2-40B4-BE49-F238E27FC236}">
                <a16:creationId xmlns:a16="http://schemas.microsoft.com/office/drawing/2014/main" xmlns="" id="{C04DAF8F-82DB-4DBE-9041-71217A4516CB}"/>
              </a:ext>
            </a:extLst>
          </p:cNvPr>
          <p:cNvSpPr>
            <a:spLocks noGrp="1"/>
          </p:cNvSpPr>
          <p:nvPr>
            <p:ph type="ftr" sz="quarter" idx="12"/>
          </p:nvPr>
        </p:nvSpPr>
        <p:spPr/>
        <p:txBody>
          <a:bodyPr rtlCol="0"/>
          <a:lstStyle/>
          <a:p>
            <a:pPr rtl="0"/>
            <a:r>
              <a:rPr lang="it-IT" noProof="0"/>
              <a:t>Relazione annuale</a:t>
            </a:r>
            <a:endParaRPr lang="it-IT" b="0" noProof="0"/>
          </a:p>
        </p:txBody>
      </p:sp>
      <p:sp>
        <p:nvSpPr>
          <p:cNvPr id="4" name="Segnaposto numero diapositiva 3">
            <a:extLst>
              <a:ext uri="{FF2B5EF4-FFF2-40B4-BE49-F238E27FC236}">
                <a16:creationId xmlns:a16="http://schemas.microsoft.com/office/drawing/2014/main" xmlns="" id="{782F761B-6706-439D-9C75-43E751AB195C}"/>
              </a:ext>
            </a:extLst>
          </p:cNvPr>
          <p:cNvSpPr>
            <a:spLocks noGrp="1"/>
          </p:cNvSpPr>
          <p:nvPr>
            <p:ph type="sldNum" sz="quarter" idx="13"/>
          </p:nvPr>
        </p:nvSpPr>
        <p:spPr/>
        <p:txBody>
          <a:bodyPr rtlCol="0"/>
          <a:lstStyle/>
          <a:p>
            <a:pPr rtl="0"/>
            <a:fld id="{294A09A9-5501-47C1-A89A-A340965A2BE2}" type="slidenum">
              <a:rPr lang="it-IT" noProof="0" smtClean="0"/>
              <a:pPr/>
              <a:t>‹N›</a:t>
            </a:fld>
            <a:endParaRPr lang="it-IT"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zione">
    <p:bg>
      <p:bgPr>
        <a:solidFill>
          <a:schemeClr val="tx1"/>
        </a:solidFill>
        <a:effectLst/>
      </p:bgPr>
    </p:bg>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xmlns=""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it-IT" noProof="0"/>
              <a:t>Fare clic per modificare lo stile del titolo dello schema</a:t>
            </a:r>
            <a:endParaRPr lang="it-IT" noProof="0" dirty="0"/>
          </a:p>
        </p:txBody>
      </p:sp>
      <p:sp>
        <p:nvSpPr>
          <p:cNvPr id="10" name="Casella di testo 9">
            <a:extLst>
              <a:ext uri="{FF2B5EF4-FFF2-40B4-BE49-F238E27FC236}">
                <a16:creationId xmlns:a16="http://schemas.microsoft.com/office/drawing/2014/main" xmlns=""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it-IT" sz="20000" b="1" noProof="0" dirty="0">
                <a:solidFill>
                  <a:schemeClr val="bg1"/>
                </a:solidFill>
              </a:rPr>
              <a:t>"</a:t>
            </a:r>
          </a:p>
        </p:txBody>
      </p:sp>
      <p:grpSp>
        <p:nvGrpSpPr>
          <p:cNvPr id="18" name="Gruppo 17">
            <a:extLst>
              <a:ext uri="{FF2B5EF4-FFF2-40B4-BE49-F238E27FC236}">
                <a16:creationId xmlns:a16="http://schemas.microsoft.com/office/drawing/2014/main" xmlns="" id="{6ACB4ADD-D9F4-984E-B29D-A2CF6D19E810}"/>
              </a:ext>
            </a:extLst>
          </p:cNvPr>
          <p:cNvGrpSpPr/>
          <p:nvPr userDrawn="1"/>
        </p:nvGrpSpPr>
        <p:grpSpPr>
          <a:xfrm>
            <a:off x="6362700" y="0"/>
            <a:ext cx="5829298" cy="3235602"/>
            <a:chOff x="5612972" y="1"/>
            <a:chExt cx="6615961" cy="3672246"/>
          </a:xfrm>
        </p:grpSpPr>
        <p:sp>
          <p:nvSpPr>
            <p:cNvPr id="19" name="Forma 24">
              <a:extLst>
                <a:ext uri="{FF2B5EF4-FFF2-40B4-BE49-F238E27FC236}">
                  <a16:creationId xmlns:a16="http://schemas.microsoft.com/office/drawing/2014/main" xmlns=""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0" name="Figura a mano libera 19">
              <a:extLst>
                <a:ext uri="{FF2B5EF4-FFF2-40B4-BE49-F238E27FC236}">
                  <a16:creationId xmlns:a16="http://schemas.microsoft.com/office/drawing/2014/main" xmlns=""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1" name="Figura a mano libera 20">
              <a:extLst>
                <a:ext uri="{FF2B5EF4-FFF2-40B4-BE49-F238E27FC236}">
                  <a16:creationId xmlns:a16="http://schemas.microsoft.com/office/drawing/2014/main" xmlns=""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2" name="Figura a mano libera 21">
              <a:extLst>
                <a:ext uri="{FF2B5EF4-FFF2-40B4-BE49-F238E27FC236}">
                  <a16:creationId xmlns:a16="http://schemas.microsoft.com/office/drawing/2014/main" xmlns=""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it-IT" noProof="0" dirty="0"/>
            </a:p>
          </p:txBody>
        </p:sp>
        <p:sp>
          <p:nvSpPr>
            <p:cNvPr id="23" name="Figura a mano libera 22">
              <a:extLst>
                <a:ext uri="{FF2B5EF4-FFF2-40B4-BE49-F238E27FC236}">
                  <a16:creationId xmlns:a16="http://schemas.microsoft.com/office/drawing/2014/main" xmlns=""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grpSp>
        <p:nvGrpSpPr>
          <p:cNvPr id="24" name="Gruppo 23">
            <a:extLst>
              <a:ext uri="{FF2B5EF4-FFF2-40B4-BE49-F238E27FC236}">
                <a16:creationId xmlns:a16="http://schemas.microsoft.com/office/drawing/2014/main" xmlns=""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igura a mano libera 24">
              <a:extLst>
                <a:ext uri="{FF2B5EF4-FFF2-40B4-BE49-F238E27FC236}">
                  <a16:creationId xmlns:a16="http://schemas.microsoft.com/office/drawing/2014/main" xmlns=""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6" name="Figura a mano libera 25">
              <a:extLst>
                <a:ext uri="{FF2B5EF4-FFF2-40B4-BE49-F238E27FC236}">
                  <a16:creationId xmlns:a16="http://schemas.microsoft.com/office/drawing/2014/main" xmlns=""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7" name="Figura a mano libera 26">
              <a:extLst>
                <a:ext uri="{FF2B5EF4-FFF2-40B4-BE49-F238E27FC236}">
                  <a16:creationId xmlns:a16="http://schemas.microsoft.com/office/drawing/2014/main" xmlns=""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uppo 24">
            <a:extLst>
              <a:ext uri="{FF2B5EF4-FFF2-40B4-BE49-F238E27FC236}">
                <a16:creationId xmlns:a16="http://schemas.microsoft.com/office/drawing/2014/main" xmlns=""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igura a mano libera 25">
              <a:extLst>
                <a:ext uri="{FF2B5EF4-FFF2-40B4-BE49-F238E27FC236}">
                  <a16:creationId xmlns:a16="http://schemas.microsoft.com/office/drawing/2014/main" xmlns=""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7" name="Figura a mano libera 26">
              <a:extLst>
                <a:ext uri="{FF2B5EF4-FFF2-40B4-BE49-F238E27FC236}">
                  <a16:creationId xmlns:a16="http://schemas.microsoft.com/office/drawing/2014/main" xmlns=""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36" name="Figura a mano libera 35">
              <a:extLst>
                <a:ext uri="{FF2B5EF4-FFF2-40B4-BE49-F238E27FC236}">
                  <a16:creationId xmlns:a16="http://schemas.microsoft.com/office/drawing/2014/main" xmlns=""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38" name="Segnaposto immagine 25">
            <a:extLst>
              <a:ext uri="{FF2B5EF4-FFF2-40B4-BE49-F238E27FC236}">
                <a16:creationId xmlns:a16="http://schemas.microsoft.com/office/drawing/2014/main" xmlns=""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it-IT" noProof="0"/>
              <a:t>Fare clic sull'icona per inserire un'immagine</a:t>
            </a:r>
            <a:endParaRPr lang="it-IT" noProof="0" dirty="0"/>
          </a:p>
        </p:txBody>
      </p:sp>
      <p:sp>
        <p:nvSpPr>
          <p:cNvPr id="61" name="Titolo 1">
            <a:extLst>
              <a:ext uri="{FF2B5EF4-FFF2-40B4-BE49-F238E27FC236}">
                <a16:creationId xmlns:a16="http://schemas.microsoft.com/office/drawing/2014/main" xmlns=""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it-IT" noProof="0"/>
              <a:t>Fare clic per modificare lo stile del titolo dello schema</a:t>
            </a:r>
            <a:endParaRPr lang="it-IT" noProof="0" dirty="0"/>
          </a:p>
        </p:txBody>
      </p:sp>
      <p:cxnSp>
        <p:nvCxnSpPr>
          <p:cNvPr id="62" name="Connettore diritto 61">
            <a:extLst>
              <a:ext uri="{FF2B5EF4-FFF2-40B4-BE49-F238E27FC236}">
                <a16:creationId xmlns:a16="http://schemas.microsoft.com/office/drawing/2014/main" xmlns=""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Segnaposto immagine 25">
            <a:extLst>
              <a:ext uri="{FF2B5EF4-FFF2-40B4-BE49-F238E27FC236}">
                <a16:creationId xmlns:a16="http://schemas.microsoft.com/office/drawing/2014/main" xmlns=""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it-IT" noProof="0"/>
              <a:t>Fare clic sull'icona per inserire un'immagine</a:t>
            </a:r>
            <a:endParaRPr lang="it-IT" noProof="0" dirty="0"/>
          </a:p>
        </p:txBody>
      </p:sp>
      <p:sp>
        <p:nvSpPr>
          <p:cNvPr id="72" name="Segnaposto testo 29">
            <a:extLst>
              <a:ext uri="{FF2B5EF4-FFF2-40B4-BE49-F238E27FC236}">
                <a16:creationId xmlns:a16="http://schemas.microsoft.com/office/drawing/2014/main" xmlns=""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73" name="Segnaposto testo 29">
            <a:extLst>
              <a:ext uri="{FF2B5EF4-FFF2-40B4-BE49-F238E27FC236}">
                <a16:creationId xmlns:a16="http://schemas.microsoft.com/office/drawing/2014/main" xmlns=""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74" name="Segnaposto testo 29">
            <a:extLst>
              <a:ext uri="{FF2B5EF4-FFF2-40B4-BE49-F238E27FC236}">
                <a16:creationId xmlns:a16="http://schemas.microsoft.com/office/drawing/2014/main" xmlns=""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75" name="Segnaposto testo 29">
            <a:extLst>
              <a:ext uri="{FF2B5EF4-FFF2-40B4-BE49-F238E27FC236}">
                <a16:creationId xmlns:a16="http://schemas.microsoft.com/office/drawing/2014/main" xmlns=""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76" name="Segnaposto testo 29">
            <a:extLst>
              <a:ext uri="{FF2B5EF4-FFF2-40B4-BE49-F238E27FC236}">
                <a16:creationId xmlns:a16="http://schemas.microsoft.com/office/drawing/2014/main" xmlns=""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77" name="Segnaposto testo 29">
            <a:extLst>
              <a:ext uri="{FF2B5EF4-FFF2-40B4-BE49-F238E27FC236}">
                <a16:creationId xmlns:a16="http://schemas.microsoft.com/office/drawing/2014/main" xmlns=""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78" name="Segnaposto testo 29">
            <a:extLst>
              <a:ext uri="{FF2B5EF4-FFF2-40B4-BE49-F238E27FC236}">
                <a16:creationId xmlns:a16="http://schemas.microsoft.com/office/drawing/2014/main" xmlns=""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79" name="Segnaposto testo 29">
            <a:extLst>
              <a:ext uri="{FF2B5EF4-FFF2-40B4-BE49-F238E27FC236}">
                <a16:creationId xmlns:a16="http://schemas.microsoft.com/office/drawing/2014/main" xmlns=""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grpSp>
        <p:nvGrpSpPr>
          <p:cNvPr id="23" name="Gruppo 22">
            <a:extLst>
              <a:ext uri="{FF2B5EF4-FFF2-40B4-BE49-F238E27FC236}">
                <a16:creationId xmlns:a16="http://schemas.microsoft.com/office/drawing/2014/main" xmlns="" id="{EFD0B2D5-B3C2-D847-A220-86CB6A37E418}"/>
              </a:ext>
            </a:extLst>
          </p:cNvPr>
          <p:cNvGrpSpPr/>
          <p:nvPr userDrawn="1"/>
        </p:nvGrpSpPr>
        <p:grpSpPr>
          <a:xfrm>
            <a:off x="6362700" y="0"/>
            <a:ext cx="5829298" cy="3235602"/>
            <a:chOff x="5612972" y="1"/>
            <a:chExt cx="6615961" cy="3672246"/>
          </a:xfrm>
        </p:grpSpPr>
        <p:sp>
          <p:nvSpPr>
            <p:cNvPr id="28" name="Forma 24">
              <a:extLst>
                <a:ext uri="{FF2B5EF4-FFF2-40B4-BE49-F238E27FC236}">
                  <a16:creationId xmlns:a16="http://schemas.microsoft.com/office/drawing/2014/main" xmlns=""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9" name="Figura a mano libera 28">
              <a:extLst>
                <a:ext uri="{FF2B5EF4-FFF2-40B4-BE49-F238E27FC236}">
                  <a16:creationId xmlns:a16="http://schemas.microsoft.com/office/drawing/2014/main" xmlns=""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30" name="Figura a mano libera 29">
              <a:extLst>
                <a:ext uri="{FF2B5EF4-FFF2-40B4-BE49-F238E27FC236}">
                  <a16:creationId xmlns:a16="http://schemas.microsoft.com/office/drawing/2014/main" xmlns=""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31" name="Figura a mano libera 30">
              <a:extLst>
                <a:ext uri="{FF2B5EF4-FFF2-40B4-BE49-F238E27FC236}">
                  <a16:creationId xmlns:a16="http://schemas.microsoft.com/office/drawing/2014/main" xmlns=""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it-IT" noProof="0" dirty="0"/>
            </a:p>
          </p:txBody>
        </p:sp>
        <p:sp>
          <p:nvSpPr>
            <p:cNvPr id="32" name="Figura a mano libera 31">
              <a:extLst>
                <a:ext uri="{FF2B5EF4-FFF2-40B4-BE49-F238E27FC236}">
                  <a16:creationId xmlns:a16="http://schemas.microsoft.com/office/drawing/2014/main" xmlns=""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66" name="Segnaposto immagine 25">
            <a:extLst>
              <a:ext uri="{FF2B5EF4-FFF2-40B4-BE49-F238E27FC236}">
                <a16:creationId xmlns:a16="http://schemas.microsoft.com/office/drawing/2014/main" xmlns=""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it-IT" noProof="0"/>
              <a:t>Fare clic sull'icona per inserire un'immagine</a:t>
            </a:r>
            <a:endParaRPr lang="it-IT" noProof="0" dirty="0"/>
          </a:p>
        </p:txBody>
      </p:sp>
      <p:sp>
        <p:nvSpPr>
          <p:cNvPr id="69" name="Segnaposto immagine 25">
            <a:extLst>
              <a:ext uri="{FF2B5EF4-FFF2-40B4-BE49-F238E27FC236}">
                <a16:creationId xmlns:a16="http://schemas.microsoft.com/office/drawing/2014/main" xmlns=""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it-IT" noProof="0"/>
              <a:t>Fare clic sull'icona per inserire un'immagine</a:t>
            </a:r>
            <a:endParaRPr lang="it-IT" noProof="0" dirty="0"/>
          </a:p>
        </p:txBody>
      </p:sp>
      <p:sp>
        <p:nvSpPr>
          <p:cNvPr id="2" name="Segnaposto data 1">
            <a:extLst>
              <a:ext uri="{FF2B5EF4-FFF2-40B4-BE49-F238E27FC236}">
                <a16:creationId xmlns:a16="http://schemas.microsoft.com/office/drawing/2014/main" xmlns="" id="{8ED89364-B1CB-4E72-A6BB-95A34B50661C}"/>
              </a:ext>
            </a:extLst>
          </p:cNvPr>
          <p:cNvSpPr>
            <a:spLocks noGrp="1"/>
          </p:cNvSpPr>
          <p:nvPr>
            <p:ph type="dt" sz="half" idx="32"/>
          </p:nvPr>
        </p:nvSpPr>
        <p:spPr/>
        <p:txBody>
          <a:bodyPr rtlCol="0"/>
          <a:lstStyle/>
          <a:p>
            <a:pPr rtl="0"/>
            <a:fld id="{3666C989-0F81-40B8-B42B-1B7E4467F468}" type="datetime4">
              <a:rPr lang="it-IT" noProof="0" smtClean="0">
                <a:latin typeface="+mn-lt"/>
              </a:rPr>
              <a:t>8 giugno 2022</a:t>
            </a:fld>
            <a:endParaRPr lang="it-IT" noProof="0" dirty="0">
              <a:latin typeface="+mn-lt"/>
            </a:endParaRPr>
          </a:p>
        </p:txBody>
      </p:sp>
      <p:sp>
        <p:nvSpPr>
          <p:cNvPr id="3" name="Segnaposto piè di pagina 2">
            <a:extLst>
              <a:ext uri="{FF2B5EF4-FFF2-40B4-BE49-F238E27FC236}">
                <a16:creationId xmlns:a16="http://schemas.microsoft.com/office/drawing/2014/main" xmlns="" id="{8E09328F-B310-4BF3-883E-BA9A39676AF2}"/>
              </a:ext>
            </a:extLst>
          </p:cNvPr>
          <p:cNvSpPr>
            <a:spLocks noGrp="1"/>
          </p:cNvSpPr>
          <p:nvPr>
            <p:ph type="ftr" sz="quarter" idx="33"/>
          </p:nvPr>
        </p:nvSpPr>
        <p:spPr/>
        <p:txBody>
          <a:bodyPr rtlCol="0"/>
          <a:lstStyle/>
          <a:p>
            <a:pPr rtl="0"/>
            <a:r>
              <a:rPr lang="it-IT" noProof="0" dirty="0"/>
              <a:t>Relazione annuale</a:t>
            </a:r>
            <a:endParaRPr lang="it-IT" b="0" noProof="0" dirty="0"/>
          </a:p>
        </p:txBody>
      </p:sp>
      <p:sp>
        <p:nvSpPr>
          <p:cNvPr id="4" name="Segnaposto numero diapositiva 3">
            <a:extLst>
              <a:ext uri="{FF2B5EF4-FFF2-40B4-BE49-F238E27FC236}">
                <a16:creationId xmlns:a16="http://schemas.microsoft.com/office/drawing/2014/main" xmlns="" id="{04192EF2-9336-43EF-A365-1F54000F7DE9}"/>
              </a:ext>
            </a:extLst>
          </p:cNvPr>
          <p:cNvSpPr>
            <a:spLocks noGrp="1"/>
          </p:cNvSpPr>
          <p:nvPr>
            <p:ph type="sldNum" sz="quarter" idx="34"/>
          </p:nvPr>
        </p:nvSpPr>
        <p:spPr/>
        <p:txBody>
          <a:bodyPr rtlCol="0"/>
          <a:lstStyle/>
          <a:p>
            <a:pPr rtl="0"/>
            <a:fld id="{294A09A9-5501-47C1-A89A-A340965A2BE2}" type="slidenum">
              <a:rPr lang="it-IT" noProof="0" smtClean="0"/>
              <a:pPr/>
              <a:t>‹N›</a:t>
            </a:fld>
            <a:endParaRPr lang="it-IT"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quenza temporale ">
    <p:bg>
      <p:bgPr>
        <a:solidFill>
          <a:schemeClr val="tx1"/>
        </a:solidFill>
        <a:effectLst/>
      </p:bgPr>
    </p:bg>
    <p:spTree>
      <p:nvGrpSpPr>
        <p:cNvPr id="1" name=""/>
        <p:cNvGrpSpPr/>
        <p:nvPr/>
      </p:nvGrpSpPr>
      <p:grpSpPr>
        <a:xfrm>
          <a:off x="0" y="0"/>
          <a:ext cx="0" cy="0"/>
          <a:chOff x="0" y="0"/>
          <a:chExt cx="0" cy="0"/>
        </a:xfrm>
      </p:grpSpPr>
      <p:cxnSp>
        <p:nvCxnSpPr>
          <p:cNvPr id="21" name="Connettore diritto 20">
            <a:extLst>
              <a:ext uri="{FF2B5EF4-FFF2-40B4-BE49-F238E27FC236}">
                <a16:creationId xmlns:a16="http://schemas.microsoft.com/office/drawing/2014/main" xmlns=""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xmlns=""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xmlns=""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xmlns=""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olo 1">
            <a:extLst>
              <a:ext uri="{FF2B5EF4-FFF2-40B4-BE49-F238E27FC236}">
                <a16:creationId xmlns:a16="http://schemas.microsoft.com/office/drawing/2014/main" xmlns=""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it-IT" noProof="0"/>
              <a:t>Fare clic per modificare lo stile del titolo dello schema</a:t>
            </a:r>
          </a:p>
        </p:txBody>
      </p:sp>
      <p:sp>
        <p:nvSpPr>
          <p:cNvPr id="96" name="Segnaposto testo 29">
            <a:extLst>
              <a:ext uri="{FF2B5EF4-FFF2-40B4-BE49-F238E27FC236}">
                <a16:creationId xmlns:a16="http://schemas.microsoft.com/office/drawing/2014/main" xmlns=""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97" name="Segnaposto testo 29">
            <a:extLst>
              <a:ext uri="{FF2B5EF4-FFF2-40B4-BE49-F238E27FC236}">
                <a16:creationId xmlns:a16="http://schemas.microsoft.com/office/drawing/2014/main" xmlns=""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02" name="Segnaposto testo 29">
            <a:extLst>
              <a:ext uri="{FF2B5EF4-FFF2-40B4-BE49-F238E27FC236}">
                <a16:creationId xmlns:a16="http://schemas.microsoft.com/office/drawing/2014/main" xmlns=""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03" name="Segnaposto testo 29">
            <a:extLst>
              <a:ext uri="{FF2B5EF4-FFF2-40B4-BE49-F238E27FC236}">
                <a16:creationId xmlns:a16="http://schemas.microsoft.com/office/drawing/2014/main" xmlns=""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it-IT" noProof="0"/>
              <a:t>Fare clic per modificare gli stili del testo dello schema</a:t>
            </a:r>
          </a:p>
        </p:txBody>
      </p:sp>
      <p:sp>
        <p:nvSpPr>
          <p:cNvPr id="106" name="Segnaposto testo 29">
            <a:extLst>
              <a:ext uri="{FF2B5EF4-FFF2-40B4-BE49-F238E27FC236}">
                <a16:creationId xmlns:a16="http://schemas.microsoft.com/office/drawing/2014/main" xmlns=""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07" name="Segnaposto testo 29">
            <a:extLst>
              <a:ext uri="{FF2B5EF4-FFF2-40B4-BE49-F238E27FC236}">
                <a16:creationId xmlns:a16="http://schemas.microsoft.com/office/drawing/2014/main" xmlns=""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it-IT" noProof="0"/>
              <a:t>Fare clic per modificare gli stili del testo dello schema</a:t>
            </a:r>
          </a:p>
        </p:txBody>
      </p:sp>
      <p:sp>
        <p:nvSpPr>
          <p:cNvPr id="108" name="Segnaposto testo 29">
            <a:extLst>
              <a:ext uri="{FF2B5EF4-FFF2-40B4-BE49-F238E27FC236}">
                <a16:creationId xmlns:a16="http://schemas.microsoft.com/office/drawing/2014/main" xmlns=""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09" name="Segnaposto testo 29">
            <a:extLst>
              <a:ext uri="{FF2B5EF4-FFF2-40B4-BE49-F238E27FC236}">
                <a16:creationId xmlns:a16="http://schemas.microsoft.com/office/drawing/2014/main" xmlns=""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cxnSp>
        <p:nvCxnSpPr>
          <p:cNvPr id="8" name="Connettore diritto 7">
            <a:extLst>
              <a:ext uri="{FF2B5EF4-FFF2-40B4-BE49-F238E27FC236}">
                <a16:creationId xmlns:a16="http://schemas.microsoft.com/office/drawing/2014/main" xmlns=""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ttangolo 43">
            <a:extLst>
              <a:ext uri="{FF2B5EF4-FFF2-40B4-BE49-F238E27FC236}">
                <a16:creationId xmlns:a16="http://schemas.microsoft.com/office/drawing/2014/main" xmlns=""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7" name="Rettangolo 46">
            <a:extLst>
              <a:ext uri="{FF2B5EF4-FFF2-40B4-BE49-F238E27FC236}">
                <a16:creationId xmlns:a16="http://schemas.microsoft.com/office/drawing/2014/main" xmlns=""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7" name="Rettangolo 26">
            <a:extLst>
              <a:ext uri="{FF2B5EF4-FFF2-40B4-BE49-F238E27FC236}">
                <a16:creationId xmlns:a16="http://schemas.microsoft.com/office/drawing/2014/main" xmlns=""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9" name="Rettangolo 28">
            <a:extLst>
              <a:ext uri="{FF2B5EF4-FFF2-40B4-BE49-F238E27FC236}">
                <a16:creationId xmlns:a16="http://schemas.microsoft.com/office/drawing/2014/main" xmlns=""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Segnaposto data 1">
            <a:extLst>
              <a:ext uri="{FF2B5EF4-FFF2-40B4-BE49-F238E27FC236}">
                <a16:creationId xmlns:a16="http://schemas.microsoft.com/office/drawing/2014/main" xmlns="" id="{21DC2552-C347-4C3D-8C92-4A6981227C0E}"/>
              </a:ext>
            </a:extLst>
          </p:cNvPr>
          <p:cNvSpPr>
            <a:spLocks noGrp="1"/>
          </p:cNvSpPr>
          <p:nvPr>
            <p:ph type="dt" sz="half" idx="36"/>
          </p:nvPr>
        </p:nvSpPr>
        <p:spPr/>
        <p:txBody>
          <a:bodyPr rtlCol="0"/>
          <a:lstStyle/>
          <a:p>
            <a:pPr rtl="0"/>
            <a:fld id="{52BA2D4C-972A-4C69-91F7-61BA2355BE49}" type="datetime4">
              <a:rPr lang="it-IT" noProof="0" smtClean="0">
                <a:latin typeface="+mn-lt"/>
              </a:rPr>
              <a:t>8 giugno 2022</a:t>
            </a:fld>
            <a:endParaRPr lang="it-IT" noProof="0">
              <a:latin typeface="+mn-lt"/>
            </a:endParaRPr>
          </a:p>
        </p:txBody>
      </p:sp>
      <p:sp>
        <p:nvSpPr>
          <p:cNvPr id="3" name="Segnaposto piè di pagina 2">
            <a:extLst>
              <a:ext uri="{FF2B5EF4-FFF2-40B4-BE49-F238E27FC236}">
                <a16:creationId xmlns:a16="http://schemas.microsoft.com/office/drawing/2014/main" xmlns="" id="{A5B7C35C-F3E4-4522-8711-16E4F9052C2C}"/>
              </a:ext>
            </a:extLst>
          </p:cNvPr>
          <p:cNvSpPr>
            <a:spLocks noGrp="1"/>
          </p:cNvSpPr>
          <p:nvPr>
            <p:ph type="ftr" sz="quarter" idx="37"/>
          </p:nvPr>
        </p:nvSpPr>
        <p:spPr/>
        <p:txBody>
          <a:bodyPr rtlCol="0"/>
          <a:lstStyle/>
          <a:p>
            <a:pPr rtl="0"/>
            <a:r>
              <a:rPr lang="it-IT" noProof="0"/>
              <a:t>Relazione annuale</a:t>
            </a:r>
            <a:endParaRPr lang="it-IT" b="0" noProof="0"/>
          </a:p>
        </p:txBody>
      </p:sp>
      <p:sp>
        <p:nvSpPr>
          <p:cNvPr id="4" name="Segnaposto numero diapositiva 3">
            <a:extLst>
              <a:ext uri="{FF2B5EF4-FFF2-40B4-BE49-F238E27FC236}">
                <a16:creationId xmlns:a16="http://schemas.microsoft.com/office/drawing/2014/main" xmlns="" id="{1F4D6BAD-56F4-42F1-A2B3-FDB73364FD40}"/>
              </a:ext>
            </a:extLst>
          </p:cNvPr>
          <p:cNvSpPr>
            <a:spLocks noGrp="1"/>
          </p:cNvSpPr>
          <p:nvPr>
            <p:ph type="sldNum" sz="quarter" idx="38"/>
          </p:nvPr>
        </p:nvSpPr>
        <p:spPr/>
        <p:txBody>
          <a:bodyPr rtlCol="0"/>
          <a:lstStyle/>
          <a:p>
            <a:pPr rtl="0"/>
            <a:fld id="{294A09A9-5501-47C1-A89A-A340965A2BE2}" type="slidenum">
              <a:rPr lang="it-IT" noProof="0" smtClean="0"/>
              <a:pPr/>
              <a:t>‹N›</a:t>
            </a:fld>
            <a:endParaRPr lang="it-IT"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titolo 11">
            <a:extLst>
              <a:ext uri="{FF2B5EF4-FFF2-40B4-BE49-F238E27FC236}">
                <a16:creationId xmlns:a16="http://schemas.microsoft.com/office/drawing/2014/main" xmlns=""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it-IT" noProof="0"/>
              <a:t>Fare clic per modificare lo stile del titolo</a:t>
            </a:r>
          </a:p>
        </p:txBody>
      </p:sp>
      <p:sp>
        <p:nvSpPr>
          <p:cNvPr id="30" name="Segnaposto data 3">
            <a:extLst>
              <a:ext uri="{FF2B5EF4-FFF2-40B4-BE49-F238E27FC236}">
                <a16:creationId xmlns:a16="http://schemas.microsoft.com/office/drawing/2014/main" xmlns=""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88057A85-AB1C-4034-8542-1913E4094AA8}" type="datetime4">
              <a:rPr lang="it-IT" noProof="0" smtClean="0">
                <a:latin typeface="+mn-lt"/>
              </a:rPr>
              <a:t>8 giugno 2022</a:t>
            </a:fld>
            <a:endParaRPr lang="it-IT" noProof="0">
              <a:latin typeface="+mn-lt"/>
            </a:endParaRPr>
          </a:p>
        </p:txBody>
      </p:sp>
      <p:sp>
        <p:nvSpPr>
          <p:cNvPr id="31" name="Segnaposto piè di pagina 4">
            <a:extLst>
              <a:ext uri="{FF2B5EF4-FFF2-40B4-BE49-F238E27FC236}">
                <a16:creationId xmlns:a16="http://schemas.microsoft.com/office/drawing/2014/main" xmlns=""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it-IT" noProof="0"/>
              <a:t>Relazione annuale</a:t>
            </a:r>
            <a:endParaRPr lang="it-IT" b="0" noProof="0"/>
          </a:p>
        </p:txBody>
      </p:sp>
      <p:sp>
        <p:nvSpPr>
          <p:cNvPr id="32" name="Segnaposto numero diapositiva 5">
            <a:extLst>
              <a:ext uri="{FF2B5EF4-FFF2-40B4-BE49-F238E27FC236}">
                <a16:creationId xmlns:a16="http://schemas.microsoft.com/office/drawing/2014/main" xmlns=""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it-IT" noProof="0" smtClean="0"/>
              <a:pPr/>
              <a:t>‹N›</a:t>
            </a:fld>
            <a:endParaRPr lang="it-IT"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corpoispettivo_piemonte@istruzione.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struzionepiemonte.it/esame-di-stato-202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mailto:corpoispettivo_piemonte@istruzione.it"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3E168C-8042-5B4E-A5A4-A5BF693AE2D6}"/>
              </a:ext>
            </a:extLst>
          </p:cNvPr>
          <p:cNvSpPr>
            <a:spLocks noGrp="1"/>
          </p:cNvSpPr>
          <p:nvPr>
            <p:ph type="ctrTitle"/>
          </p:nvPr>
        </p:nvSpPr>
        <p:spPr>
          <a:xfrm>
            <a:off x="3797915" y="2089677"/>
            <a:ext cx="7554496" cy="1514019"/>
          </a:xfrm>
        </p:spPr>
        <p:txBody>
          <a:bodyPr rtlCol="0"/>
          <a:lstStyle/>
          <a:p>
            <a:pPr algn="ctr" rtl="0"/>
            <a:r>
              <a:rPr lang="it-IT" dirty="0"/>
              <a:t>Esame di Stato 2022 I ciclo</a:t>
            </a:r>
          </a:p>
        </p:txBody>
      </p:sp>
      <p:sp>
        <p:nvSpPr>
          <p:cNvPr id="3" name="Segnaposto testo 2">
            <a:extLst>
              <a:ext uri="{FF2B5EF4-FFF2-40B4-BE49-F238E27FC236}">
                <a16:creationId xmlns:a16="http://schemas.microsoft.com/office/drawing/2014/main" xmlns="" id="{F18E61D8-31A3-2D45-8E25-CBE846E26E1C}"/>
              </a:ext>
            </a:extLst>
          </p:cNvPr>
          <p:cNvSpPr>
            <a:spLocks noGrp="1"/>
          </p:cNvSpPr>
          <p:nvPr>
            <p:ph type="body" sz="quarter" idx="11"/>
          </p:nvPr>
        </p:nvSpPr>
        <p:spPr>
          <a:xfrm>
            <a:off x="6330117" y="4535486"/>
            <a:ext cx="4952172" cy="953337"/>
          </a:xfrm>
        </p:spPr>
        <p:txBody>
          <a:bodyPr rtlCol="0"/>
          <a:lstStyle/>
          <a:p>
            <a:pPr rtl="0"/>
            <a:r>
              <a:rPr lang="it-IT" dirty="0">
                <a:latin typeface="+mj-lt"/>
              </a:rPr>
              <a:t>a cura del </a:t>
            </a:r>
            <a:r>
              <a:rPr lang="it-IT" cap="all" dirty="0">
                <a:latin typeface="+mj-lt"/>
              </a:rPr>
              <a:t>Corpo ispettivo</a:t>
            </a:r>
          </a:p>
          <a:p>
            <a:pPr rtl="0"/>
            <a:r>
              <a:rPr lang="it-IT" dirty="0">
                <a:latin typeface="+mj-lt"/>
              </a:rPr>
              <a:t>USR per il Piemonte</a:t>
            </a:r>
          </a:p>
          <a:p>
            <a:pPr rtl="0"/>
            <a:r>
              <a:rPr lang="it-IT" dirty="0">
                <a:latin typeface="+mj-lt"/>
              </a:rPr>
              <a:t>E-mail: </a:t>
            </a:r>
            <a:r>
              <a:rPr lang="it-IT" dirty="0">
                <a:latin typeface="+mj-lt"/>
                <a:hlinkClick r:id="rId3"/>
              </a:rPr>
              <a:t>corpoispettivo_piemonte@istruzione.it</a:t>
            </a:r>
            <a:r>
              <a:rPr lang="it-IT" dirty="0">
                <a:latin typeface="+mj-lt"/>
              </a:rPr>
              <a:t> </a:t>
            </a:r>
            <a:endParaRPr lang="it-IT" dirty="0"/>
          </a:p>
          <a:p>
            <a:pPr rtl="0"/>
            <a:endParaRPr lang="it-IT" dirty="0"/>
          </a:p>
        </p:txBody>
      </p:sp>
      <p:pic>
        <p:nvPicPr>
          <p:cNvPr id="5" name="Immagine 4" descr="Immagine che contiene testo&#10;&#10;Descrizione generata automaticamente">
            <a:extLst>
              <a:ext uri="{FF2B5EF4-FFF2-40B4-BE49-F238E27FC236}">
                <a16:creationId xmlns:a16="http://schemas.microsoft.com/office/drawing/2014/main" xmlns="" id="{B3982631-BCBE-4DA9-9428-4D65C974FF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3801" y="532557"/>
            <a:ext cx="5062724" cy="1123949"/>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4FFC5773-8827-4312-A885-471AABEDA114}"/>
              </a:ext>
            </a:extLst>
          </p:cNvPr>
          <p:cNvSpPr/>
          <p:nvPr/>
        </p:nvSpPr>
        <p:spPr>
          <a:xfrm>
            <a:off x="618978" y="991269"/>
            <a:ext cx="1111348" cy="1329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C24DA30F-0B09-4FF3-84FF-79219F1ADF47}"/>
              </a:ext>
            </a:extLst>
          </p:cNvPr>
          <p:cNvSpPr txBox="1"/>
          <p:nvPr/>
        </p:nvSpPr>
        <p:spPr>
          <a:xfrm>
            <a:off x="1364566" y="2326880"/>
            <a:ext cx="7646178" cy="461665"/>
          </a:xfrm>
          <a:prstGeom prst="rect">
            <a:avLst/>
          </a:prstGeom>
          <a:noFill/>
        </p:spPr>
        <p:txBody>
          <a:bodyPr wrap="square" rtlCol="0">
            <a:spAutoFit/>
          </a:bodyPr>
          <a:lstStyle/>
          <a:p>
            <a:r>
              <a:rPr lang="it-IT" sz="2400" b="1" u="sng" dirty="0">
                <a:solidFill>
                  <a:schemeClr val="bg1"/>
                </a:solidFill>
                <a:latin typeface="+mj-lt"/>
              </a:rPr>
              <a:t>Candidati privatisti</a:t>
            </a:r>
            <a:endParaRPr lang="it-IT" sz="2400" b="1" u="sng" dirty="0">
              <a:latin typeface="+mj-lt"/>
            </a:endParaRPr>
          </a:p>
        </p:txBody>
      </p:sp>
      <p:sp>
        <p:nvSpPr>
          <p:cNvPr id="15" name="Titolo 2">
            <a:extLst>
              <a:ext uri="{FF2B5EF4-FFF2-40B4-BE49-F238E27FC236}">
                <a16:creationId xmlns:a16="http://schemas.microsoft.com/office/drawing/2014/main" xmlns="" id="{84F3CDDB-652B-4F67-BFB6-435896BD949D}"/>
              </a:ext>
            </a:extLst>
          </p:cNvPr>
          <p:cNvSpPr>
            <a:spLocks noGrp="1"/>
          </p:cNvSpPr>
          <p:nvPr>
            <p:ph type="title"/>
          </p:nvPr>
        </p:nvSpPr>
        <p:spPr>
          <a:xfrm>
            <a:off x="0" y="754725"/>
            <a:ext cx="12192000" cy="610863"/>
          </a:xfrm>
        </p:spPr>
        <p:txBody>
          <a:bodyPr rtlCol="0">
            <a:normAutofit/>
          </a:bodyPr>
          <a:lstStyle/>
          <a:p>
            <a:pPr algn="ctr" rtl="0"/>
            <a:r>
              <a:rPr lang="it-IT" sz="4000" dirty="0"/>
              <a:t>Lo svolgimento dell’esame di Stato 2022</a:t>
            </a:r>
          </a:p>
        </p:txBody>
      </p:sp>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10</a:t>
            </a:fld>
            <a:endParaRPr lang="it-IT" sz="1100" dirty="0">
              <a:solidFill>
                <a:schemeClr val="bg1"/>
              </a:solidFill>
            </a:endParaRPr>
          </a:p>
        </p:txBody>
      </p:sp>
      <p:sp>
        <p:nvSpPr>
          <p:cNvPr id="10" name="CasellaDiTesto 9">
            <a:extLst>
              <a:ext uri="{FF2B5EF4-FFF2-40B4-BE49-F238E27FC236}">
                <a16:creationId xmlns:a16="http://schemas.microsoft.com/office/drawing/2014/main" xmlns="" id="{398DB427-E25D-4F32-8AA3-B0843EAE3D94}"/>
              </a:ext>
            </a:extLst>
          </p:cNvPr>
          <p:cNvSpPr txBox="1"/>
          <p:nvPr/>
        </p:nvSpPr>
        <p:spPr>
          <a:xfrm>
            <a:off x="1364566" y="2886568"/>
            <a:ext cx="10208456" cy="2079672"/>
          </a:xfrm>
          <a:prstGeom prst="rect">
            <a:avLst/>
          </a:prstGeom>
          <a:noFill/>
        </p:spPr>
        <p:txBody>
          <a:bodyPr wrap="square">
            <a:spAutoFit/>
          </a:bodyPr>
          <a:lstStyle/>
          <a:p>
            <a:pPr marR="626110" lvl="0" algn="just">
              <a:lnSpc>
                <a:spcPct val="115000"/>
              </a:lnSpc>
              <a:spcBef>
                <a:spcPts val="805"/>
              </a:spcBef>
              <a:spcAft>
                <a:spcPts val="0"/>
              </a:spcAft>
              <a:buSzPts val="1200"/>
              <a:tabLst>
                <a:tab pos="462280" algn="l"/>
              </a:tabLst>
            </a:pPr>
            <a:r>
              <a:rPr lang="it-IT" sz="1800" dirty="0">
                <a:solidFill>
                  <a:schemeClr val="bg1"/>
                </a:solidFill>
                <a:effectLst/>
                <a:ea typeface="Times New Roman" panose="02020603050405020304" pitchFamily="18" charset="0"/>
              </a:rPr>
              <a:t>«</a:t>
            </a:r>
            <a:r>
              <a:rPr lang="it-IT" sz="1800" i="1" dirty="0">
                <a:solidFill>
                  <a:schemeClr val="bg1"/>
                </a:solidFill>
                <a:effectLst/>
                <a:ea typeface="Times New Roman" panose="02020603050405020304" pitchFamily="18" charset="0"/>
              </a:rPr>
              <a:t>Sono ammessi a sostenere l'esame di Stato conclusivo del primo ciclo di istruzione in qualità di candidati privatisti coloro che compiono, entro il 31 dicembre dello stesso anno scolastico in cui sostengono l'esame, il tredicesimo anno di età e che abbiano conseguito l'ammissione alla prima classe della scuola secondaria di primo grado. Sono inoltre ammessi i candidati che abbiano conseguito tale ammissione alla scuola secondaria di primo grado da almeno un triennio</a:t>
            </a:r>
            <a:r>
              <a:rPr lang="it-IT" sz="1800" dirty="0">
                <a:solidFill>
                  <a:schemeClr val="bg1"/>
                </a:solidFill>
                <a:effectLst/>
                <a:ea typeface="Times New Roman" panose="02020603050405020304" pitchFamily="18" charset="0"/>
              </a:rPr>
              <a:t>»</a:t>
            </a:r>
          </a:p>
          <a:p>
            <a:pPr marR="626110" lvl="0" algn="r">
              <a:lnSpc>
                <a:spcPct val="115000"/>
              </a:lnSpc>
              <a:spcBef>
                <a:spcPts val="805"/>
              </a:spcBef>
              <a:spcAft>
                <a:spcPts val="0"/>
              </a:spcAft>
              <a:buSzPts val="1200"/>
              <a:tabLst>
                <a:tab pos="462280" algn="l"/>
              </a:tabLst>
            </a:pPr>
            <a:r>
              <a:rPr lang="it-IT" b="1" dirty="0">
                <a:solidFill>
                  <a:schemeClr val="bg1"/>
                </a:solidFill>
              </a:rPr>
              <a:t>D.M. 741/2017, art. 3, co.1</a:t>
            </a:r>
          </a:p>
        </p:txBody>
      </p:sp>
    </p:spTree>
    <p:extLst>
      <p:ext uri="{BB962C8B-B14F-4D97-AF65-F5344CB8AC3E}">
        <p14:creationId xmlns:p14="http://schemas.microsoft.com/office/powerpoint/2010/main" val="317963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4FFC5773-8827-4312-A885-471AABEDA114}"/>
              </a:ext>
            </a:extLst>
          </p:cNvPr>
          <p:cNvSpPr/>
          <p:nvPr/>
        </p:nvSpPr>
        <p:spPr>
          <a:xfrm>
            <a:off x="618978" y="991269"/>
            <a:ext cx="1111348" cy="1329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C24DA30F-0B09-4FF3-84FF-79219F1ADF47}"/>
              </a:ext>
            </a:extLst>
          </p:cNvPr>
          <p:cNvSpPr txBox="1"/>
          <p:nvPr/>
        </p:nvSpPr>
        <p:spPr>
          <a:xfrm>
            <a:off x="1364566" y="2220310"/>
            <a:ext cx="7646178" cy="461665"/>
          </a:xfrm>
          <a:prstGeom prst="rect">
            <a:avLst/>
          </a:prstGeom>
          <a:noFill/>
        </p:spPr>
        <p:txBody>
          <a:bodyPr wrap="square" rtlCol="0">
            <a:spAutoFit/>
          </a:bodyPr>
          <a:lstStyle/>
          <a:p>
            <a:r>
              <a:rPr lang="it-IT" sz="2400" b="1" u="sng" dirty="0">
                <a:solidFill>
                  <a:schemeClr val="bg1"/>
                </a:solidFill>
                <a:latin typeface="+mj-lt"/>
              </a:rPr>
              <a:t>Articolazione delle prove d’esame</a:t>
            </a:r>
            <a:endParaRPr lang="it-IT" sz="2400" b="1" u="sng" dirty="0">
              <a:latin typeface="+mj-lt"/>
            </a:endParaRPr>
          </a:p>
        </p:txBody>
      </p:sp>
      <p:sp>
        <p:nvSpPr>
          <p:cNvPr id="15" name="Titolo 2">
            <a:extLst>
              <a:ext uri="{FF2B5EF4-FFF2-40B4-BE49-F238E27FC236}">
                <a16:creationId xmlns:a16="http://schemas.microsoft.com/office/drawing/2014/main" xmlns="" id="{84F3CDDB-652B-4F67-BFB6-435896BD949D}"/>
              </a:ext>
            </a:extLst>
          </p:cNvPr>
          <p:cNvSpPr>
            <a:spLocks noGrp="1"/>
          </p:cNvSpPr>
          <p:nvPr>
            <p:ph type="title"/>
          </p:nvPr>
        </p:nvSpPr>
        <p:spPr>
          <a:xfrm>
            <a:off x="0" y="754725"/>
            <a:ext cx="12192000" cy="610863"/>
          </a:xfrm>
        </p:spPr>
        <p:txBody>
          <a:bodyPr rtlCol="0">
            <a:normAutofit/>
          </a:bodyPr>
          <a:lstStyle/>
          <a:p>
            <a:pPr algn="ctr" rtl="0"/>
            <a:r>
              <a:rPr lang="it-IT" sz="4000" dirty="0"/>
              <a:t>Lo svolgimento dell’esame di Stato 2022</a:t>
            </a:r>
            <a:endParaRPr lang="it-IT" sz="4000" b="0" dirty="0"/>
          </a:p>
        </p:txBody>
      </p:sp>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11</a:t>
            </a:fld>
            <a:endParaRPr lang="it-IT" sz="1100" dirty="0">
              <a:solidFill>
                <a:schemeClr val="bg1"/>
              </a:solidFill>
            </a:endParaRPr>
          </a:p>
        </p:txBody>
      </p:sp>
      <p:sp>
        <p:nvSpPr>
          <p:cNvPr id="10" name="CasellaDiTesto 9">
            <a:extLst>
              <a:ext uri="{FF2B5EF4-FFF2-40B4-BE49-F238E27FC236}">
                <a16:creationId xmlns:a16="http://schemas.microsoft.com/office/drawing/2014/main" xmlns="" id="{398DB427-E25D-4F32-8AA3-B0843EAE3D94}"/>
              </a:ext>
            </a:extLst>
          </p:cNvPr>
          <p:cNvSpPr txBox="1"/>
          <p:nvPr/>
        </p:nvSpPr>
        <p:spPr>
          <a:xfrm>
            <a:off x="1364566" y="2949325"/>
            <a:ext cx="9842696" cy="2225866"/>
          </a:xfrm>
          <a:prstGeom prst="rect">
            <a:avLst/>
          </a:prstGeom>
          <a:noFill/>
        </p:spPr>
        <p:txBody>
          <a:bodyPr wrap="square">
            <a:spAutoFit/>
          </a:bodyPr>
          <a:lstStyle/>
          <a:p>
            <a:pPr marR="626110" lvl="0" algn="just">
              <a:spcBef>
                <a:spcPts val="195"/>
              </a:spcBef>
              <a:spcAft>
                <a:spcPts val="0"/>
              </a:spcAft>
              <a:buSzPts val="1200"/>
              <a:tabLst>
                <a:tab pos="461010" algn="l"/>
              </a:tabLst>
            </a:pPr>
            <a:r>
              <a:rPr lang="it-IT" spc="-20" dirty="0">
                <a:solidFill>
                  <a:schemeClr val="bg1"/>
                </a:solidFill>
              </a:rPr>
              <a:t>«</a:t>
            </a:r>
            <a:r>
              <a:rPr lang="it-IT" i="1" spc="-20" dirty="0">
                <a:solidFill>
                  <a:schemeClr val="bg1"/>
                </a:solidFill>
              </a:rPr>
              <a:t>L’esame di Stato conclusivo del primo ciclo di istruzione è costituito da:</a:t>
            </a:r>
          </a:p>
          <a:p>
            <a:pPr marL="266700" marR="626110" lvl="0" indent="-266700" algn="just">
              <a:spcBef>
                <a:spcPts val="195"/>
              </a:spcBef>
              <a:spcAft>
                <a:spcPts val="0"/>
              </a:spcAft>
              <a:buSzPts val="1200"/>
              <a:tabLst>
                <a:tab pos="461010" algn="l"/>
              </a:tabLst>
            </a:pPr>
            <a:r>
              <a:rPr lang="it-IT" i="1" spc="-20" dirty="0">
                <a:solidFill>
                  <a:schemeClr val="bg1"/>
                </a:solidFill>
              </a:rPr>
              <a:t>a) prova scritta relativa alle competenze di italiano o della lingua nella quale si svolge l’insegnamento, come disciplinata dall’articolo 7 del D.M. 741/2017;</a:t>
            </a:r>
          </a:p>
          <a:p>
            <a:pPr marL="266700" marR="626110" lvl="0" indent="-266700" algn="just">
              <a:spcBef>
                <a:spcPts val="195"/>
              </a:spcBef>
              <a:spcAft>
                <a:spcPts val="0"/>
              </a:spcAft>
              <a:buSzPts val="1200"/>
              <a:tabLst>
                <a:tab pos="450850" algn="l"/>
                <a:tab pos="460375" algn="l"/>
              </a:tabLst>
            </a:pPr>
            <a:r>
              <a:rPr lang="it-IT" i="1" spc="-20" dirty="0">
                <a:solidFill>
                  <a:schemeClr val="bg1"/>
                </a:solidFill>
              </a:rPr>
              <a:t>b) prova scritta relativa alle competenze logico-matematiche,  come disciplinata dall’articolo 8 del D.M. 741/2017 ;</a:t>
            </a:r>
          </a:p>
          <a:p>
            <a:pPr marL="266700" marR="626110" lvl="0" indent="-266700" algn="just">
              <a:spcBef>
                <a:spcPts val="195"/>
              </a:spcBef>
              <a:spcAft>
                <a:spcPts val="0"/>
              </a:spcAft>
              <a:buSzPts val="1200"/>
              <a:tabLst>
                <a:tab pos="450850" algn="l"/>
                <a:tab pos="460375" algn="l"/>
              </a:tabLst>
            </a:pPr>
            <a:r>
              <a:rPr lang="it-IT" i="1" spc="-20" dirty="0">
                <a:solidFill>
                  <a:schemeClr val="bg1"/>
                </a:solidFill>
              </a:rPr>
              <a:t>c)  colloquio, come disciplinato dall’articolo 10 del D.M. 741/2017</a:t>
            </a:r>
            <a:r>
              <a:rPr lang="it-IT" spc="-20" dirty="0">
                <a:solidFill>
                  <a:schemeClr val="bg1"/>
                </a:solidFill>
              </a:rPr>
              <a:t>»</a:t>
            </a:r>
          </a:p>
          <a:p>
            <a:pPr marR="626110" lvl="0" algn="r">
              <a:lnSpc>
                <a:spcPct val="115000"/>
              </a:lnSpc>
              <a:spcBef>
                <a:spcPts val="805"/>
              </a:spcBef>
              <a:spcAft>
                <a:spcPts val="0"/>
              </a:spcAft>
              <a:buSzPts val="1200"/>
              <a:tabLst>
                <a:tab pos="462280" algn="l"/>
              </a:tabLst>
            </a:pPr>
            <a:r>
              <a:rPr lang="en-US" b="1" spc="-20" dirty="0">
                <a:solidFill>
                  <a:schemeClr val="bg1"/>
                </a:solidFill>
              </a:rPr>
              <a:t>O.M. 64/2022,  art.2, co. 4</a:t>
            </a:r>
          </a:p>
        </p:txBody>
      </p:sp>
      <p:sp>
        <p:nvSpPr>
          <p:cNvPr id="13" name="CasellaDiTesto 12">
            <a:extLst>
              <a:ext uri="{FF2B5EF4-FFF2-40B4-BE49-F238E27FC236}">
                <a16:creationId xmlns:a16="http://schemas.microsoft.com/office/drawing/2014/main" xmlns="" id="{7F8A5C0B-6474-4342-A8A1-CA855354F97D}"/>
              </a:ext>
            </a:extLst>
          </p:cNvPr>
          <p:cNvSpPr txBox="1"/>
          <p:nvPr/>
        </p:nvSpPr>
        <p:spPr>
          <a:xfrm>
            <a:off x="3046715" y="5435138"/>
            <a:ext cx="8160547"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it-IT" dirty="0">
                <a:solidFill>
                  <a:schemeClr val="bg1"/>
                </a:solidFill>
              </a:rPr>
              <a:t>L’O.M. opera in regime derogatorio rispetto al D.M. 741/2017 relativamente all’espletamento della prova scritta sulle competenze nelle lingue straniere (DM 741/2017, art. 9), che non è prevista per il 2021/22.</a:t>
            </a:r>
          </a:p>
        </p:txBody>
      </p:sp>
    </p:spTree>
    <p:extLst>
      <p:ext uri="{BB962C8B-B14F-4D97-AF65-F5344CB8AC3E}">
        <p14:creationId xmlns:p14="http://schemas.microsoft.com/office/powerpoint/2010/main" val="336981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4FFC5773-8827-4312-A885-471AABEDA114}"/>
              </a:ext>
            </a:extLst>
          </p:cNvPr>
          <p:cNvSpPr/>
          <p:nvPr/>
        </p:nvSpPr>
        <p:spPr>
          <a:xfrm>
            <a:off x="618978" y="991269"/>
            <a:ext cx="1111348" cy="1329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C24DA30F-0B09-4FF3-84FF-79219F1ADF47}"/>
              </a:ext>
            </a:extLst>
          </p:cNvPr>
          <p:cNvSpPr txBox="1"/>
          <p:nvPr/>
        </p:nvSpPr>
        <p:spPr>
          <a:xfrm>
            <a:off x="1106352" y="2011069"/>
            <a:ext cx="9979295" cy="461665"/>
          </a:xfrm>
          <a:prstGeom prst="rect">
            <a:avLst/>
          </a:prstGeom>
          <a:noFill/>
        </p:spPr>
        <p:txBody>
          <a:bodyPr wrap="square" rtlCol="0">
            <a:spAutoFit/>
          </a:bodyPr>
          <a:lstStyle/>
          <a:p>
            <a:r>
              <a:rPr lang="it-IT" sz="2400" b="1" u="sng" dirty="0">
                <a:solidFill>
                  <a:schemeClr val="bg1"/>
                </a:solidFill>
                <a:latin typeface="+mj-lt"/>
              </a:rPr>
              <a:t>Prova scritta relativa alle competenze di italiano</a:t>
            </a:r>
            <a:endParaRPr lang="it-IT" sz="2400" b="1" u="sng" dirty="0">
              <a:latin typeface="+mj-lt"/>
            </a:endParaRPr>
          </a:p>
        </p:txBody>
      </p:sp>
      <p:sp>
        <p:nvSpPr>
          <p:cNvPr id="15" name="Titolo 2">
            <a:extLst>
              <a:ext uri="{FF2B5EF4-FFF2-40B4-BE49-F238E27FC236}">
                <a16:creationId xmlns:a16="http://schemas.microsoft.com/office/drawing/2014/main" xmlns="" id="{84F3CDDB-652B-4F67-BFB6-435896BD949D}"/>
              </a:ext>
            </a:extLst>
          </p:cNvPr>
          <p:cNvSpPr>
            <a:spLocks noGrp="1"/>
          </p:cNvSpPr>
          <p:nvPr>
            <p:ph type="title"/>
          </p:nvPr>
        </p:nvSpPr>
        <p:spPr>
          <a:xfrm>
            <a:off x="0" y="754786"/>
            <a:ext cx="12187311" cy="610863"/>
          </a:xfrm>
        </p:spPr>
        <p:txBody>
          <a:bodyPr rtlCol="0">
            <a:normAutofit/>
          </a:bodyPr>
          <a:lstStyle/>
          <a:p>
            <a:pPr algn="ctr" rtl="0"/>
            <a:r>
              <a:rPr lang="it-IT" sz="4000" dirty="0"/>
              <a:t>Lo svolgimento dell’esame di Stato 2022</a:t>
            </a:r>
          </a:p>
        </p:txBody>
      </p:sp>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12</a:t>
            </a:fld>
            <a:endParaRPr lang="it-IT" sz="1100" dirty="0">
              <a:solidFill>
                <a:schemeClr val="bg1"/>
              </a:solidFill>
            </a:endParaRPr>
          </a:p>
        </p:txBody>
      </p:sp>
      <p:sp>
        <p:nvSpPr>
          <p:cNvPr id="10" name="CasellaDiTesto 9">
            <a:extLst>
              <a:ext uri="{FF2B5EF4-FFF2-40B4-BE49-F238E27FC236}">
                <a16:creationId xmlns:a16="http://schemas.microsoft.com/office/drawing/2014/main" xmlns="" id="{398DB427-E25D-4F32-8AA3-B0843EAE3D94}"/>
              </a:ext>
            </a:extLst>
          </p:cNvPr>
          <p:cNvSpPr txBox="1"/>
          <p:nvPr/>
        </p:nvSpPr>
        <p:spPr>
          <a:xfrm>
            <a:off x="1174652" y="2472734"/>
            <a:ext cx="10651980" cy="3693319"/>
          </a:xfrm>
          <a:prstGeom prst="rect">
            <a:avLst/>
          </a:prstGeom>
          <a:noFill/>
        </p:spPr>
        <p:txBody>
          <a:bodyPr wrap="square">
            <a:spAutoFit/>
          </a:bodyPr>
          <a:lstStyle/>
          <a:p>
            <a:pPr marR="626110" lvl="0" algn="just">
              <a:spcBef>
                <a:spcPts val="195"/>
              </a:spcBef>
              <a:spcAft>
                <a:spcPts val="0"/>
              </a:spcAft>
              <a:buSzPts val="1200"/>
              <a:tabLst>
                <a:tab pos="461010" algn="l"/>
              </a:tabLst>
            </a:pPr>
            <a:r>
              <a:rPr lang="it-IT" sz="1600" spc="-20" dirty="0">
                <a:solidFill>
                  <a:schemeClr val="bg1"/>
                </a:solidFill>
              </a:rPr>
              <a:t>«</a:t>
            </a:r>
            <a:r>
              <a:rPr lang="it-IT" sz="1600" i="1" spc="-20" dirty="0">
                <a:solidFill>
                  <a:schemeClr val="bg1"/>
                </a:solidFill>
              </a:rPr>
              <a:t>1. La prova scritta di italiano o della lingua nella quale si svolge l'insegnamento accerta la padronanza della lingua, la capacità di espressione personale, il corretto ed appropriato uso della lingua e la coerente e organica esposizione del pensiero da parte delle alunne e degli alunni.</a:t>
            </a:r>
          </a:p>
          <a:p>
            <a:pPr marR="626110" lvl="0" algn="just">
              <a:spcBef>
                <a:spcPts val="195"/>
              </a:spcBef>
              <a:spcAft>
                <a:spcPts val="0"/>
              </a:spcAft>
              <a:buSzPts val="1200"/>
              <a:tabLst>
                <a:tab pos="461010" algn="l"/>
              </a:tabLst>
            </a:pPr>
            <a:r>
              <a:rPr lang="it-IT" sz="1600" i="1" spc="-20" dirty="0">
                <a:solidFill>
                  <a:schemeClr val="bg1"/>
                </a:solidFill>
              </a:rPr>
              <a:t>2. La commissione predispone </a:t>
            </a:r>
            <a:r>
              <a:rPr lang="it-IT" sz="1600" b="1" i="1" spc="-20" dirty="0">
                <a:solidFill>
                  <a:schemeClr val="bg1"/>
                </a:solidFill>
              </a:rPr>
              <a:t>almeno</a:t>
            </a:r>
            <a:r>
              <a:rPr lang="it-IT" sz="1600" i="1" spc="-20" dirty="0">
                <a:solidFill>
                  <a:schemeClr val="bg1"/>
                </a:solidFill>
              </a:rPr>
              <a:t> </a:t>
            </a:r>
            <a:r>
              <a:rPr lang="it-IT" sz="1600" b="1" i="1" spc="-20" dirty="0">
                <a:solidFill>
                  <a:schemeClr val="bg1"/>
                </a:solidFill>
              </a:rPr>
              <a:t>tre terne di tracce</a:t>
            </a:r>
            <a:r>
              <a:rPr lang="it-IT" sz="1600" i="1" spc="-20" dirty="0">
                <a:solidFill>
                  <a:schemeClr val="bg1"/>
                </a:solidFill>
              </a:rPr>
              <a:t>, formulate in coerenza con il profilo dello studente e i traguardi di sviluppo delle competenze delle Indicazioni nazionali per il curricolo della scuola dell'infanzia e del primo ciclo di istruzione, con particolare riferimento alle seguenti tipologie:</a:t>
            </a:r>
          </a:p>
          <a:p>
            <a:pPr marL="266700" marR="626110" lvl="0" algn="just">
              <a:spcBef>
                <a:spcPts val="195"/>
              </a:spcBef>
              <a:spcAft>
                <a:spcPts val="0"/>
              </a:spcAft>
              <a:buSzPts val="1200"/>
              <a:tabLst>
                <a:tab pos="461010" algn="l"/>
              </a:tabLst>
            </a:pPr>
            <a:r>
              <a:rPr lang="it-IT" sz="1600" i="1" spc="-20" dirty="0">
                <a:solidFill>
                  <a:schemeClr val="bg1"/>
                </a:solidFill>
              </a:rPr>
              <a:t>a) </a:t>
            </a:r>
            <a:r>
              <a:rPr lang="it-IT" sz="1600" b="1" i="1" spc="-20" dirty="0">
                <a:solidFill>
                  <a:schemeClr val="bg1"/>
                </a:solidFill>
              </a:rPr>
              <a:t>testo narrativo o descrittivo </a:t>
            </a:r>
            <a:r>
              <a:rPr lang="it-IT" sz="1600" i="1" spc="-20" dirty="0">
                <a:solidFill>
                  <a:schemeClr val="bg1"/>
                </a:solidFill>
              </a:rPr>
              <a:t>coerente con la situazione, l'argomento, lo scopo e il destinatario indicati nella traccia;</a:t>
            </a:r>
          </a:p>
          <a:p>
            <a:pPr marL="266700" marR="626110" lvl="0" algn="just">
              <a:spcBef>
                <a:spcPts val="195"/>
              </a:spcBef>
              <a:spcAft>
                <a:spcPts val="0"/>
              </a:spcAft>
              <a:buSzPts val="1200"/>
              <a:tabLst>
                <a:tab pos="461010" algn="l"/>
              </a:tabLst>
            </a:pPr>
            <a:r>
              <a:rPr lang="it-IT" sz="1600" i="1" spc="-20" dirty="0">
                <a:solidFill>
                  <a:schemeClr val="bg1"/>
                </a:solidFill>
              </a:rPr>
              <a:t>b) t</a:t>
            </a:r>
            <a:r>
              <a:rPr lang="it-IT" sz="1600" b="1" i="1" spc="-20" dirty="0">
                <a:solidFill>
                  <a:schemeClr val="bg1"/>
                </a:solidFill>
              </a:rPr>
              <a:t>esto argomentativo</a:t>
            </a:r>
            <a:r>
              <a:rPr lang="it-IT" sz="1600" i="1" spc="-20" dirty="0">
                <a:solidFill>
                  <a:schemeClr val="bg1"/>
                </a:solidFill>
              </a:rPr>
              <a:t>, che consenta l'esposizione di riflessioni personali, per il quale devono essere fornite   indicazioni di svolgimento;</a:t>
            </a:r>
          </a:p>
          <a:p>
            <a:pPr marL="266700" marR="626110" lvl="0" algn="just">
              <a:spcBef>
                <a:spcPts val="195"/>
              </a:spcBef>
              <a:spcAft>
                <a:spcPts val="0"/>
              </a:spcAft>
              <a:buSzPts val="1200"/>
              <a:tabLst>
                <a:tab pos="461010" algn="l"/>
              </a:tabLst>
            </a:pPr>
            <a:r>
              <a:rPr lang="it-IT" sz="1600" i="1" spc="-20" dirty="0">
                <a:solidFill>
                  <a:schemeClr val="bg1"/>
                </a:solidFill>
              </a:rPr>
              <a:t>c) </a:t>
            </a:r>
            <a:r>
              <a:rPr lang="it-IT" sz="1600" b="1" i="1" spc="-20" dirty="0">
                <a:solidFill>
                  <a:schemeClr val="bg1"/>
                </a:solidFill>
              </a:rPr>
              <a:t>comprensione e sintesi di un testo </a:t>
            </a:r>
            <a:r>
              <a:rPr lang="it-IT" sz="1600" i="1" spc="-20" dirty="0">
                <a:solidFill>
                  <a:schemeClr val="bg1"/>
                </a:solidFill>
              </a:rPr>
              <a:t>letterario, divulgativo, scientifico anche attraverso richiesta di riformulazione.</a:t>
            </a:r>
          </a:p>
          <a:p>
            <a:pPr marR="626110" lvl="0" algn="just">
              <a:spcBef>
                <a:spcPts val="195"/>
              </a:spcBef>
              <a:spcAft>
                <a:spcPts val="0"/>
              </a:spcAft>
              <a:buSzPts val="1200"/>
              <a:tabLst>
                <a:tab pos="461010" algn="l"/>
              </a:tabLst>
            </a:pPr>
            <a:r>
              <a:rPr lang="it-IT" sz="1600" i="1" spc="-20" dirty="0">
                <a:solidFill>
                  <a:schemeClr val="bg1"/>
                </a:solidFill>
              </a:rPr>
              <a:t>		3. La prova può essere strutturata in più parti riferibili alle diverse tipologie di cui al comma 2.</a:t>
            </a:r>
          </a:p>
          <a:p>
            <a:pPr marR="626110" lvl="0" algn="just">
              <a:spcBef>
                <a:spcPts val="195"/>
              </a:spcBef>
              <a:spcAft>
                <a:spcPts val="0"/>
              </a:spcAft>
              <a:buSzPts val="1200"/>
              <a:tabLst>
                <a:tab pos="461010" algn="l"/>
              </a:tabLst>
            </a:pPr>
            <a:r>
              <a:rPr lang="it-IT" sz="1600" i="1" spc="-20" dirty="0">
                <a:solidFill>
                  <a:schemeClr val="bg1"/>
                </a:solidFill>
              </a:rPr>
              <a:t>		4. </a:t>
            </a:r>
            <a:r>
              <a:rPr lang="it-IT" sz="1600" b="1" i="1" spc="-20" dirty="0">
                <a:solidFill>
                  <a:schemeClr val="bg1"/>
                </a:solidFill>
              </a:rPr>
              <a:t>Nel giorno di effettuazione della prova la commissione sorteggia la terna di tracce che viene proposta ai 		candidati. Ciascun candidato svolge la prova scegliendo una delle tre tracce sorteggiate</a:t>
            </a:r>
            <a:r>
              <a:rPr lang="it-IT" sz="1600" b="1" spc="-20" dirty="0">
                <a:solidFill>
                  <a:schemeClr val="bg1"/>
                </a:solidFill>
              </a:rPr>
              <a:t>» </a:t>
            </a:r>
          </a:p>
        </p:txBody>
      </p:sp>
      <p:sp>
        <p:nvSpPr>
          <p:cNvPr id="14" name="CasellaDiTesto 13">
            <a:extLst>
              <a:ext uri="{FF2B5EF4-FFF2-40B4-BE49-F238E27FC236}">
                <a16:creationId xmlns:a16="http://schemas.microsoft.com/office/drawing/2014/main" xmlns="" id="{DD8B4E7F-C532-42E7-A120-267C7975AA0D}"/>
              </a:ext>
            </a:extLst>
          </p:cNvPr>
          <p:cNvSpPr txBox="1"/>
          <p:nvPr/>
        </p:nvSpPr>
        <p:spPr>
          <a:xfrm>
            <a:off x="4989647" y="6161664"/>
            <a:ext cx="6096000" cy="338554"/>
          </a:xfrm>
          <a:prstGeom prst="rect">
            <a:avLst/>
          </a:prstGeom>
          <a:noFill/>
        </p:spPr>
        <p:txBody>
          <a:bodyPr wrap="square">
            <a:spAutoFit/>
          </a:bodyPr>
          <a:lstStyle/>
          <a:p>
            <a:pPr algn="r"/>
            <a:r>
              <a:rPr lang="en-US" sz="1600" b="1" dirty="0">
                <a:solidFill>
                  <a:schemeClr val="bg1"/>
                </a:solidFill>
              </a:rPr>
              <a:t>D.M. 741/2017, art. 7</a:t>
            </a:r>
            <a:endParaRPr lang="it-IT" b="1" dirty="0">
              <a:solidFill>
                <a:schemeClr val="bg1"/>
              </a:solidFill>
            </a:endParaRPr>
          </a:p>
        </p:txBody>
      </p:sp>
    </p:spTree>
    <p:extLst>
      <p:ext uri="{BB962C8B-B14F-4D97-AF65-F5344CB8AC3E}">
        <p14:creationId xmlns:p14="http://schemas.microsoft.com/office/powerpoint/2010/main" val="20598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4FFC5773-8827-4312-A885-471AABEDA114}"/>
              </a:ext>
            </a:extLst>
          </p:cNvPr>
          <p:cNvSpPr/>
          <p:nvPr/>
        </p:nvSpPr>
        <p:spPr>
          <a:xfrm>
            <a:off x="618978" y="991269"/>
            <a:ext cx="1111348" cy="1329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C24DA30F-0B09-4FF3-84FF-79219F1ADF47}"/>
              </a:ext>
            </a:extLst>
          </p:cNvPr>
          <p:cNvSpPr txBox="1"/>
          <p:nvPr/>
        </p:nvSpPr>
        <p:spPr>
          <a:xfrm>
            <a:off x="1132449" y="2026598"/>
            <a:ext cx="9979295" cy="461665"/>
          </a:xfrm>
          <a:prstGeom prst="rect">
            <a:avLst/>
          </a:prstGeom>
          <a:noFill/>
        </p:spPr>
        <p:txBody>
          <a:bodyPr wrap="square" rtlCol="0">
            <a:spAutoFit/>
          </a:bodyPr>
          <a:lstStyle/>
          <a:p>
            <a:r>
              <a:rPr lang="it-IT" sz="2400" b="1" u="sng" dirty="0">
                <a:solidFill>
                  <a:schemeClr val="bg1"/>
                </a:solidFill>
                <a:latin typeface="+mj-lt"/>
              </a:rPr>
              <a:t>Prova scritta relativa alle competenze logico-matematiche</a:t>
            </a:r>
            <a:endParaRPr lang="it-IT" sz="2400" b="1" u="sng" dirty="0">
              <a:latin typeface="+mj-lt"/>
            </a:endParaRPr>
          </a:p>
        </p:txBody>
      </p:sp>
      <p:sp>
        <p:nvSpPr>
          <p:cNvPr id="15" name="Titolo 2">
            <a:extLst>
              <a:ext uri="{FF2B5EF4-FFF2-40B4-BE49-F238E27FC236}">
                <a16:creationId xmlns:a16="http://schemas.microsoft.com/office/drawing/2014/main" xmlns="" id="{84F3CDDB-652B-4F67-BFB6-435896BD949D}"/>
              </a:ext>
            </a:extLst>
          </p:cNvPr>
          <p:cNvSpPr>
            <a:spLocks noGrp="1"/>
          </p:cNvSpPr>
          <p:nvPr>
            <p:ph type="title"/>
          </p:nvPr>
        </p:nvSpPr>
        <p:spPr>
          <a:xfrm>
            <a:off x="-1" y="754725"/>
            <a:ext cx="12191999" cy="610863"/>
          </a:xfrm>
        </p:spPr>
        <p:txBody>
          <a:bodyPr rtlCol="0">
            <a:normAutofit/>
          </a:bodyPr>
          <a:lstStyle/>
          <a:p>
            <a:pPr algn="ctr" rtl="0"/>
            <a:r>
              <a:rPr lang="it-IT" sz="4000" dirty="0"/>
              <a:t>Lo svolgimento dell’esame di Stato 2022</a:t>
            </a:r>
          </a:p>
        </p:txBody>
      </p:sp>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13</a:t>
            </a:fld>
            <a:endParaRPr lang="it-IT" sz="1100" dirty="0">
              <a:solidFill>
                <a:schemeClr val="bg1"/>
              </a:solidFill>
            </a:endParaRPr>
          </a:p>
        </p:txBody>
      </p:sp>
      <p:sp>
        <p:nvSpPr>
          <p:cNvPr id="10" name="CasellaDiTesto 9">
            <a:extLst>
              <a:ext uri="{FF2B5EF4-FFF2-40B4-BE49-F238E27FC236}">
                <a16:creationId xmlns:a16="http://schemas.microsoft.com/office/drawing/2014/main" xmlns="" id="{398DB427-E25D-4F32-8AA3-B0843EAE3D94}"/>
              </a:ext>
            </a:extLst>
          </p:cNvPr>
          <p:cNvSpPr txBox="1"/>
          <p:nvPr/>
        </p:nvSpPr>
        <p:spPr>
          <a:xfrm>
            <a:off x="1132449" y="2557713"/>
            <a:ext cx="10651980" cy="2954655"/>
          </a:xfrm>
          <a:prstGeom prst="rect">
            <a:avLst/>
          </a:prstGeom>
          <a:noFill/>
        </p:spPr>
        <p:txBody>
          <a:bodyPr wrap="square">
            <a:spAutoFit/>
          </a:bodyPr>
          <a:lstStyle/>
          <a:p>
            <a:pPr marR="626110" lvl="0" algn="just">
              <a:spcBef>
                <a:spcPts val="195"/>
              </a:spcBef>
              <a:spcAft>
                <a:spcPts val="0"/>
              </a:spcAft>
              <a:buSzPts val="1200"/>
              <a:tabLst>
                <a:tab pos="461010" algn="l"/>
              </a:tabLst>
            </a:pPr>
            <a:r>
              <a:rPr lang="it-IT" sz="1600" spc="-20" dirty="0">
                <a:solidFill>
                  <a:schemeClr val="bg1"/>
                </a:solidFill>
              </a:rPr>
              <a:t>«</a:t>
            </a:r>
            <a:r>
              <a:rPr lang="it-IT" sz="1600" i="1" spc="-20" dirty="0">
                <a:solidFill>
                  <a:schemeClr val="bg1"/>
                </a:solidFill>
              </a:rPr>
              <a:t>1. La prova scritta relativa alle competenze logico matematiche accerta la capacità di rielaborazione e di organizzazione delle conoscenze, delle abilità e delle competenze acquisite dalle alunne e dagli alunni nelle seguenti aree: numeri; spazio e figure; relazioni e funzioni; dati e previsioni.</a:t>
            </a:r>
          </a:p>
          <a:p>
            <a:pPr marR="626110" lvl="0" algn="just">
              <a:spcBef>
                <a:spcPts val="195"/>
              </a:spcBef>
              <a:spcAft>
                <a:spcPts val="0"/>
              </a:spcAft>
              <a:buSzPts val="1200"/>
              <a:tabLst>
                <a:tab pos="461010" algn="l"/>
              </a:tabLst>
            </a:pPr>
            <a:r>
              <a:rPr lang="it-IT" sz="1600" i="1" spc="-20" dirty="0">
                <a:solidFill>
                  <a:schemeClr val="bg1"/>
                </a:solidFill>
              </a:rPr>
              <a:t>2. La commissione predispone </a:t>
            </a:r>
            <a:r>
              <a:rPr lang="it-IT" sz="1600" b="1" i="1" spc="-20" dirty="0">
                <a:solidFill>
                  <a:schemeClr val="bg1"/>
                </a:solidFill>
              </a:rPr>
              <a:t>almeno tre tracce</a:t>
            </a:r>
            <a:r>
              <a:rPr lang="it-IT" sz="1600" i="1" spc="-20" dirty="0">
                <a:solidFill>
                  <a:schemeClr val="bg1"/>
                </a:solidFill>
              </a:rPr>
              <a:t>, ciascuna riferita alle due seguenti tipologie:</a:t>
            </a:r>
          </a:p>
          <a:p>
            <a:pPr marL="182563" marR="626110" lvl="0" indent="84138" algn="just">
              <a:spcBef>
                <a:spcPts val="195"/>
              </a:spcBef>
              <a:spcAft>
                <a:spcPts val="0"/>
              </a:spcAft>
              <a:buSzPts val="1200"/>
              <a:tabLst>
                <a:tab pos="461010" algn="l"/>
              </a:tabLst>
            </a:pPr>
            <a:r>
              <a:rPr lang="it-IT" sz="1600" i="1" spc="-20" dirty="0">
                <a:solidFill>
                  <a:schemeClr val="bg1"/>
                </a:solidFill>
              </a:rPr>
              <a:t>a) </a:t>
            </a:r>
            <a:r>
              <a:rPr lang="it-IT" sz="1600" b="1" i="1" spc="-20" dirty="0">
                <a:solidFill>
                  <a:schemeClr val="bg1"/>
                </a:solidFill>
              </a:rPr>
              <a:t>problemi articolati su una o più richieste</a:t>
            </a:r>
            <a:r>
              <a:rPr lang="it-IT" sz="1600" i="1" spc="-20" dirty="0">
                <a:solidFill>
                  <a:schemeClr val="bg1"/>
                </a:solidFill>
              </a:rPr>
              <a:t>;</a:t>
            </a:r>
          </a:p>
          <a:p>
            <a:pPr marL="182563" marR="626110" lvl="0" indent="84138" algn="just">
              <a:spcBef>
                <a:spcPts val="195"/>
              </a:spcBef>
              <a:spcAft>
                <a:spcPts val="0"/>
              </a:spcAft>
              <a:buSzPts val="1200"/>
              <a:tabLst>
                <a:tab pos="461010" algn="l"/>
              </a:tabLst>
            </a:pPr>
            <a:r>
              <a:rPr lang="it-IT" sz="1600" i="1" spc="-20" dirty="0">
                <a:solidFill>
                  <a:schemeClr val="bg1"/>
                </a:solidFill>
              </a:rPr>
              <a:t>b) </a:t>
            </a:r>
            <a:r>
              <a:rPr lang="it-IT" sz="1600" b="1" i="1" spc="-20" dirty="0">
                <a:solidFill>
                  <a:schemeClr val="bg1"/>
                </a:solidFill>
              </a:rPr>
              <a:t>quesiti a risposta aperta</a:t>
            </a:r>
            <a:r>
              <a:rPr lang="it-IT" sz="1600" i="1" spc="-20" dirty="0">
                <a:solidFill>
                  <a:schemeClr val="bg1"/>
                </a:solidFill>
              </a:rPr>
              <a:t>.</a:t>
            </a:r>
          </a:p>
          <a:p>
            <a:pPr marR="626110" lvl="0" algn="just">
              <a:spcBef>
                <a:spcPts val="195"/>
              </a:spcBef>
              <a:spcAft>
                <a:spcPts val="0"/>
              </a:spcAft>
              <a:buSzPts val="1200"/>
              <a:tabLst>
                <a:tab pos="461010" algn="l"/>
              </a:tabLst>
            </a:pPr>
            <a:r>
              <a:rPr lang="it-IT" sz="1600" i="1" spc="-20" dirty="0">
                <a:solidFill>
                  <a:schemeClr val="bg1"/>
                </a:solidFill>
              </a:rPr>
              <a:t>3. Nella predisposizione delle tracce la commissione può fare riferimento anche ai metodi di analisi, organizzazione e rappresentazione dei dati, caratteristici del pensiero computazionale</a:t>
            </a:r>
          </a:p>
          <a:p>
            <a:pPr marR="626110" lvl="0" algn="just">
              <a:spcBef>
                <a:spcPts val="195"/>
              </a:spcBef>
              <a:spcAft>
                <a:spcPts val="0"/>
              </a:spcAft>
              <a:buSzPts val="1200"/>
              <a:tabLst>
                <a:tab pos="461010" algn="l"/>
              </a:tabLst>
            </a:pPr>
            <a:r>
              <a:rPr lang="it-IT" sz="1600" i="1" spc="-20" dirty="0">
                <a:solidFill>
                  <a:schemeClr val="bg1"/>
                </a:solidFill>
              </a:rPr>
              <a:t>4. Qualora vengano proposti più problemi o quesiti, le relative soluzioni non devono essere dipendenti l'una dall'altra, per evitare che la loro progressione pregiudichi l'esecuzione della prova stessa.</a:t>
            </a:r>
          </a:p>
          <a:p>
            <a:pPr marR="626110" lvl="0" algn="just">
              <a:spcBef>
                <a:spcPts val="195"/>
              </a:spcBef>
              <a:spcAft>
                <a:spcPts val="0"/>
              </a:spcAft>
              <a:buSzPts val="1200"/>
              <a:tabLst>
                <a:tab pos="461010" algn="l"/>
              </a:tabLst>
            </a:pPr>
            <a:r>
              <a:rPr lang="it-IT" sz="1600" i="1" spc="-20" dirty="0">
                <a:solidFill>
                  <a:schemeClr val="bg1"/>
                </a:solidFill>
              </a:rPr>
              <a:t>5. </a:t>
            </a:r>
            <a:r>
              <a:rPr lang="it-IT" sz="1600" b="1" i="1" spc="-20" dirty="0">
                <a:solidFill>
                  <a:schemeClr val="bg1"/>
                </a:solidFill>
              </a:rPr>
              <a:t>Nel giorno di effettuazione della prova la commissione sorteggia la traccia che viene proposta ai candidati</a:t>
            </a:r>
            <a:r>
              <a:rPr lang="it-IT" sz="1600" b="1" spc="-20" dirty="0">
                <a:solidFill>
                  <a:schemeClr val="bg1"/>
                </a:solidFill>
              </a:rPr>
              <a:t>»</a:t>
            </a:r>
            <a:endParaRPr lang="it-IT" sz="1400" b="1" dirty="0">
              <a:solidFill>
                <a:schemeClr val="bg1"/>
              </a:solidFill>
              <a:effectLst/>
              <a:ea typeface="Times New Roman" panose="02020603050405020304" pitchFamily="18" charset="0"/>
            </a:endParaRPr>
          </a:p>
        </p:txBody>
      </p:sp>
      <p:sp>
        <p:nvSpPr>
          <p:cNvPr id="2" name="Rectangle 2">
            <a:extLst>
              <a:ext uri="{FF2B5EF4-FFF2-40B4-BE49-F238E27FC236}">
                <a16:creationId xmlns:a16="http://schemas.microsoft.com/office/drawing/2014/main" xmlns="" id="{C1EC6EA0-CF85-4AFA-A50D-54BD97058E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41350" algn="l"/>
              </a:tabLst>
              <a:defRPr>
                <a:solidFill>
                  <a:schemeClr val="tx1"/>
                </a:solidFill>
                <a:latin typeface="Arial" panose="020B0604020202020204" pitchFamily="34" charset="0"/>
              </a:defRPr>
            </a:lvl1pPr>
            <a:lvl2pPr eaLnBrk="0" fontAlgn="base" hangingPunct="0">
              <a:spcBef>
                <a:spcPct val="0"/>
              </a:spcBef>
              <a:spcAft>
                <a:spcPct val="0"/>
              </a:spcAft>
              <a:tabLst>
                <a:tab pos="641350" algn="l"/>
              </a:tabLst>
              <a:defRPr>
                <a:solidFill>
                  <a:schemeClr val="tx1"/>
                </a:solidFill>
                <a:latin typeface="Arial" panose="020B0604020202020204" pitchFamily="34" charset="0"/>
              </a:defRPr>
            </a:lvl2pPr>
            <a:lvl3pPr eaLnBrk="0" fontAlgn="base" hangingPunct="0">
              <a:spcBef>
                <a:spcPct val="0"/>
              </a:spcBef>
              <a:spcAft>
                <a:spcPct val="0"/>
              </a:spcAft>
              <a:tabLst>
                <a:tab pos="641350" algn="l"/>
              </a:tabLst>
              <a:defRPr>
                <a:solidFill>
                  <a:schemeClr val="tx1"/>
                </a:solidFill>
                <a:latin typeface="Arial" panose="020B0604020202020204" pitchFamily="34" charset="0"/>
              </a:defRPr>
            </a:lvl3pPr>
            <a:lvl4pPr eaLnBrk="0" fontAlgn="base" hangingPunct="0">
              <a:spcBef>
                <a:spcPct val="0"/>
              </a:spcBef>
              <a:spcAft>
                <a:spcPct val="0"/>
              </a:spcAft>
              <a:tabLst>
                <a:tab pos="641350" algn="l"/>
              </a:tabLst>
              <a:defRPr>
                <a:solidFill>
                  <a:schemeClr val="tx1"/>
                </a:solidFill>
                <a:latin typeface="Arial" panose="020B0604020202020204" pitchFamily="34" charset="0"/>
              </a:defRPr>
            </a:lvl4pPr>
            <a:lvl5pPr eaLnBrk="0" fontAlgn="base" hangingPunct="0">
              <a:spcBef>
                <a:spcPct val="0"/>
              </a:spcBef>
              <a:spcAft>
                <a:spcPct val="0"/>
              </a:spcAft>
              <a:tabLst>
                <a:tab pos="641350" algn="l"/>
              </a:tabLst>
              <a:defRPr>
                <a:solidFill>
                  <a:schemeClr val="tx1"/>
                </a:solidFill>
                <a:latin typeface="Arial" panose="020B0604020202020204" pitchFamily="34" charset="0"/>
              </a:defRPr>
            </a:lvl5pPr>
            <a:lvl6pPr eaLnBrk="0" fontAlgn="base" hangingPunct="0">
              <a:spcBef>
                <a:spcPct val="0"/>
              </a:spcBef>
              <a:spcAft>
                <a:spcPct val="0"/>
              </a:spcAft>
              <a:tabLst>
                <a:tab pos="641350" algn="l"/>
              </a:tabLst>
              <a:defRPr>
                <a:solidFill>
                  <a:schemeClr val="tx1"/>
                </a:solidFill>
                <a:latin typeface="Arial" panose="020B0604020202020204" pitchFamily="34" charset="0"/>
              </a:defRPr>
            </a:lvl6pPr>
            <a:lvl7pPr eaLnBrk="0" fontAlgn="base" hangingPunct="0">
              <a:spcBef>
                <a:spcPct val="0"/>
              </a:spcBef>
              <a:spcAft>
                <a:spcPct val="0"/>
              </a:spcAft>
              <a:tabLst>
                <a:tab pos="641350" algn="l"/>
              </a:tabLst>
              <a:defRPr>
                <a:solidFill>
                  <a:schemeClr val="tx1"/>
                </a:solidFill>
                <a:latin typeface="Arial" panose="020B0604020202020204" pitchFamily="34" charset="0"/>
              </a:defRPr>
            </a:lvl7pPr>
            <a:lvl8pPr eaLnBrk="0" fontAlgn="base" hangingPunct="0">
              <a:spcBef>
                <a:spcPct val="0"/>
              </a:spcBef>
              <a:spcAft>
                <a:spcPct val="0"/>
              </a:spcAft>
              <a:tabLst>
                <a:tab pos="641350" algn="l"/>
              </a:tabLst>
              <a:defRPr>
                <a:solidFill>
                  <a:schemeClr val="tx1"/>
                </a:solidFill>
                <a:latin typeface="Arial" panose="020B0604020202020204" pitchFamily="34" charset="0"/>
              </a:defRPr>
            </a:lvl8pPr>
            <a:lvl9pPr eaLnBrk="0" fontAlgn="base" hangingPunct="0">
              <a:spcBef>
                <a:spcPct val="0"/>
              </a:spcBef>
              <a:spcAft>
                <a:spcPct val="0"/>
              </a:spcAft>
              <a:tabLst>
                <a:tab pos="641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641350" algn="l"/>
              </a:tabLst>
            </a:pPr>
            <a:r>
              <a:rPr kumimoji="0" lang="it-IT" altLang="it-IT"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L’esame di Stato conclusivo del primo ciclo di istruzione è costituito da:</a:t>
            </a:r>
            <a:endParaRPr kumimoji="0" lang="it-IT" altLang="it-IT" sz="1100" b="0" i="0" u="none" strike="noStrike" cap="none" normalizeH="0" baseline="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eriod"/>
              <a:tabLst>
                <a:tab pos="641350" algn="l"/>
              </a:tabLst>
            </a:pPr>
            <a:r>
              <a:rPr kumimoji="0" lang="it-IT" altLang="it-IT"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prova scritta relativa alle competenze di italiano o della lingua nella quale si svolge l’insegnamento, come disciplinata dall’articolo 7 del DM 741/2017;</a:t>
            </a:r>
            <a:endParaRPr kumimoji="0" lang="it-IT" altLang="it-IT"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41350" algn="l"/>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2" name="CasellaDiTesto 11">
            <a:extLst>
              <a:ext uri="{FF2B5EF4-FFF2-40B4-BE49-F238E27FC236}">
                <a16:creationId xmlns:a16="http://schemas.microsoft.com/office/drawing/2014/main" xmlns="" id="{67F198EF-A5FE-4E2A-9C69-97EB5710DECF}"/>
              </a:ext>
            </a:extLst>
          </p:cNvPr>
          <p:cNvSpPr txBox="1"/>
          <p:nvPr/>
        </p:nvSpPr>
        <p:spPr>
          <a:xfrm>
            <a:off x="5187717" y="5764721"/>
            <a:ext cx="6096000" cy="338554"/>
          </a:xfrm>
          <a:prstGeom prst="rect">
            <a:avLst/>
          </a:prstGeom>
          <a:noFill/>
        </p:spPr>
        <p:txBody>
          <a:bodyPr wrap="square">
            <a:spAutoFit/>
          </a:bodyPr>
          <a:lstStyle/>
          <a:p>
            <a:pPr algn="r"/>
            <a:r>
              <a:rPr lang="en-US" sz="1600" b="1" dirty="0">
                <a:solidFill>
                  <a:schemeClr val="bg1"/>
                </a:solidFill>
              </a:rPr>
              <a:t>D.M. 741/2017, art. 8</a:t>
            </a:r>
            <a:endParaRPr lang="it-IT" dirty="0">
              <a:solidFill>
                <a:schemeClr val="bg1"/>
              </a:solidFill>
            </a:endParaRPr>
          </a:p>
        </p:txBody>
      </p:sp>
    </p:spTree>
    <p:extLst>
      <p:ext uri="{BB962C8B-B14F-4D97-AF65-F5344CB8AC3E}">
        <p14:creationId xmlns:p14="http://schemas.microsoft.com/office/powerpoint/2010/main" val="332182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4FFC5773-8827-4312-A885-471AABEDA114}"/>
              </a:ext>
            </a:extLst>
          </p:cNvPr>
          <p:cNvSpPr/>
          <p:nvPr/>
        </p:nvSpPr>
        <p:spPr>
          <a:xfrm>
            <a:off x="618978" y="991269"/>
            <a:ext cx="1111348" cy="1329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C24DA30F-0B09-4FF3-84FF-79219F1ADF47}"/>
              </a:ext>
            </a:extLst>
          </p:cNvPr>
          <p:cNvSpPr txBox="1"/>
          <p:nvPr/>
        </p:nvSpPr>
        <p:spPr>
          <a:xfrm>
            <a:off x="1174652" y="2028453"/>
            <a:ext cx="9979295" cy="461665"/>
          </a:xfrm>
          <a:prstGeom prst="rect">
            <a:avLst/>
          </a:prstGeom>
          <a:noFill/>
        </p:spPr>
        <p:txBody>
          <a:bodyPr wrap="square" rtlCol="0">
            <a:spAutoFit/>
          </a:bodyPr>
          <a:lstStyle/>
          <a:p>
            <a:r>
              <a:rPr lang="it-IT" sz="2400" b="1" u="sng" dirty="0">
                <a:solidFill>
                  <a:schemeClr val="bg1"/>
                </a:solidFill>
                <a:latin typeface="+mj-lt"/>
              </a:rPr>
              <a:t>Colloquio</a:t>
            </a:r>
            <a:endParaRPr lang="it-IT" sz="2400" b="1" u="sng" dirty="0">
              <a:latin typeface="+mj-lt"/>
            </a:endParaRPr>
          </a:p>
        </p:txBody>
      </p:sp>
      <p:sp>
        <p:nvSpPr>
          <p:cNvPr id="15" name="Titolo 2">
            <a:extLst>
              <a:ext uri="{FF2B5EF4-FFF2-40B4-BE49-F238E27FC236}">
                <a16:creationId xmlns:a16="http://schemas.microsoft.com/office/drawing/2014/main" xmlns="" id="{84F3CDDB-652B-4F67-BFB6-435896BD949D}"/>
              </a:ext>
            </a:extLst>
          </p:cNvPr>
          <p:cNvSpPr>
            <a:spLocks noGrp="1"/>
          </p:cNvSpPr>
          <p:nvPr>
            <p:ph type="title"/>
          </p:nvPr>
        </p:nvSpPr>
        <p:spPr>
          <a:xfrm>
            <a:off x="-1" y="754725"/>
            <a:ext cx="12191999" cy="610863"/>
          </a:xfrm>
        </p:spPr>
        <p:txBody>
          <a:bodyPr rtlCol="0">
            <a:normAutofit/>
          </a:bodyPr>
          <a:lstStyle/>
          <a:p>
            <a:pPr algn="ctr" rtl="0"/>
            <a:r>
              <a:rPr lang="it-IT" sz="4000" dirty="0"/>
              <a:t>Lo svolgimento dell’esame di Stato 2022</a:t>
            </a:r>
          </a:p>
        </p:txBody>
      </p:sp>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14</a:t>
            </a:fld>
            <a:endParaRPr lang="it-IT" sz="1100" dirty="0">
              <a:solidFill>
                <a:schemeClr val="bg1"/>
              </a:solidFill>
            </a:endParaRPr>
          </a:p>
        </p:txBody>
      </p:sp>
      <p:sp>
        <p:nvSpPr>
          <p:cNvPr id="10" name="CasellaDiTesto 9">
            <a:extLst>
              <a:ext uri="{FF2B5EF4-FFF2-40B4-BE49-F238E27FC236}">
                <a16:creationId xmlns:a16="http://schemas.microsoft.com/office/drawing/2014/main" xmlns="" id="{398DB427-E25D-4F32-8AA3-B0843EAE3D94}"/>
              </a:ext>
            </a:extLst>
          </p:cNvPr>
          <p:cNvSpPr txBox="1"/>
          <p:nvPr/>
        </p:nvSpPr>
        <p:spPr>
          <a:xfrm>
            <a:off x="1102944" y="2582451"/>
            <a:ext cx="10913601" cy="2139047"/>
          </a:xfrm>
          <a:prstGeom prst="rect">
            <a:avLst/>
          </a:prstGeom>
          <a:noFill/>
        </p:spPr>
        <p:txBody>
          <a:bodyPr wrap="square">
            <a:spAutoFit/>
          </a:bodyPr>
          <a:lstStyle/>
          <a:p>
            <a:pPr marR="626110" lvl="0" algn="just">
              <a:spcBef>
                <a:spcPts val="195"/>
              </a:spcBef>
              <a:spcAft>
                <a:spcPts val="0"/>
              </a:spcAft>
              <a:buSzPts val="1200"/>
              <a:tabLst>
                <a:tab pos="461010" algn="l"/>
              </a:tabLst>
            </a:pPr>
            <a:r>
              <a:rPr lang="it-IT" sz="1600" spc="-20" dirty="0">
                <a:solidFill>
                  <a:schemeClr val="bg1"/>
                </a:solidFill>
              </a:rPr>
              <a:t>«</a:t>
            </a:r>
            <a:r>
              <a:rPr lang="it-IT" sz="1600" i="1" spc="-20" dirty="0">
                <a:solidFill>
                  <a:schemeClr val="bg1"/>
                </a:solidFill>
              </a:rPr>
              <a:t>1. Il colloquio è finalizzato a valutare il livello di acquisizione delle conoscenze, abilità e competenze descritte nel profilo finale dello studente previsto dalle Indicazioni nazionali per il curricolo della scuola dell'infanzia e del primo ciclo di istruzione.</a:t>
            </a:r>
          </a:p>
          <a:p>
            <a:pPr marR="626110" lvl="0" algn="just">
              <a:spcBef>
                <a:spcPts val="195"/>
              </a:spcBef>
              <a:spcAft>
                <a:spcPts val="0"/>
              </a:spcAft>
              <a:buSzPts val="1200"/>
              <a:tabLst>
                <a:tab pos="461010" algn="l"/>
              </a:tabLst>
            </a:pPr>
            <a:r>
              <a:rPr lang="it-IT" sz="1600" i="1" spc="-20" dirty="0">
                <a:solidFill>
                  <a:schemeClr val="bg1"/>
                </a:solidFill>
              </a:rPr>
              <a:t>2. Il colloquio viene condotto collegialmente dalla sottocommissione, ponendo particolare attenzione alle capacità di argomentazione, di risoluzione di problemi, di pensiero critico e riflessivo, di collegamento organico e significativo tra le varie discipline di studio.</a:t>
            </a:r>
          </a:p>
          <a:p>
            <a:pPr marR="626110" lvl="0" algn="just">
              <a:spcBef>
                <a:spcPts val="195"/>
              </a:spcBef>
              <a:spcAft>
                <a:spcPts val="0"/>
              </a:spcAft>
              <a:buSzPts val="1200"/>
              <a:tabLst>
                <a:tab pos="461010" algn="l"/>
              </a:tabLst>
            </a:pPr>
            <a:r>
              <a:rPr lang="it-IT" sz="1600" i="1" spc="-20" dirty="0">
                <a:solidFill>
                  <a:schemeClr val="bg1"/>
                </a:solidFill>
              </a:rPr>
              <a:t>[…]</a:t>
            </a:r>
          </a:p>
          <a:p>
            <a:pPr marR="626110" lvl="0" algn="just">
              <a:spcBef>
                <a:spcPts val="195"/>
              </a:spcBef>
              <a:spcAft>
                <a:spcPts val="0"/>
              </a:spcAft>
              <a:buSzPts val="1200"/>
              <a:tabLst>
                <a:tab pos="461010" algn="l"/>
              </a:tabLst>
            </a:pPr>
            <a:r>
              <a:rPr lang="it-IT" sz="1600" i="1" spc="-20" dirty="0">
                <a:solidFill>
                  <a:schemeClr val="bg1"/>
                </a:solidFill>
              </a:rPr>
              <a:t>4. Per i percorsi ad indirizzo musicale è previsto anche lo svolgimento di una prova pratica di strumento</a:t>
            </a:r>
            <a:r>
              <a:rPr lang="it-IT" sz="1600" spc="-20" dirty="0">
                <a:solidFill>
                  <a:schemeClr val="bg1"/>
                </a:solidFill>
              </a:rPr>
              <a:t>»</a:t>
            </a:r>
            <a:endParaRPr lang="it-IT" sz="1400" b="1" dirty="0">
              <a:solidFill>
                <a:schemeClr val="bg1"/>
              </a:solidFill>
              <a:effectLst/>
              <a:ea typeface="Times New Roman" panose="02020603050405020304" pitchFamily="18" charset="0"/>
            </a:endParaRPr>
          </a:p>
        </p:txBody>
      </p:sp>
      <p:sp>
        <p:nvSpPr>
          <p:cNvPr id="2" name="Rectangle 2">
            <a:extLst>
              <a:ext uri="{FF2B5EF4-FFF2-40B4-BE49-F238E27FC236}">
                <a16:creationId xmlns:a16="http://schemas.microsoft.com/office/drawing/2014/main" xmlns="" id="{C1EC6EA0-CF85-4AFA-A50D-54BD97058E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41350" algn="l"/>
              </a:tabLst>
              <a:defRPr>
                <a:solidFill>
                  <a:schemeClr val="tx1"/>
                </a:solidFill>
                <a:latin typeface="Arial" panose="020B0604020202020204" pitchFamily="34" charset="0"/>
              </a:defRPr>
            </a:lvl1pPr>
            <a:lvl2pPr eaLnBrk="0" fontAlgn="base" hangingPunct="0">
              <a:spcBef>
                <a:spcPct val="0"/>
              </a:spcBef>
              <a:spcAft>
                <a:spcPct val="0"/>
              </a:spcAft>
              <a:tabLst>
                <a:tab pos="641350" algn="l"/>
              </a:tabLst>
              <a:defRPr>
                <a:solidFill>
                  <a:schemeClr val="tx1"/>
                </a:solidFill>
                <a:latin typeface="Arial" panose="020B0604020202020204" pitchFamily="34" charset="0"/>
              </a:defRPr>
            </a:lvl2pPr>
            <a:lvl3pPr eaLnBrk="0" fontAlgn="base" hangingPunct="0">
              <a:spcBef>
                <a:spcPct val="0"/>
              </a:spcBef>
              <a:spcAft>
                <a:spcPct val="0"/>
              </a:spcAft>
              <a:tabLst>
                <a:tab pos="641350" algn="l"/>
              </a:tabLst>
              <a:defRPr>
                <a:solidFill>
                  <a:schemeClr val="tx1"/>
                </a:solidFill>
                <a:latin typeface="Arial" panose="020B0604020202020204" pitchFamily="34" charset="0"/>
              </a:defRPr>
            </a:lvl3pPr>
            <a:lvl4pPr eaLnBrk="0" fontAlgn="base" hangingPunct="0">
              <a:spcBef>
                <a:spcPct val="0"/>
              </a:spcBef>
              <a:spcAft>
                <a:spcPct val="0"/>
              </a:spcAft>
              <a:tabLst>
                <a:tab pos="641350" algn="l"/>
              </a:tabLst>
              <a:defRPr>
                <a:solidFill>
                  <a:schemeClr val="tx1"/>
                </a:solidFill>
                <a:latin typeface="Arial" panose="020B0604020202020204" pitchFamily="34" charset="0"/>
              </a:defRPr>
            </a:lvl4pPr>
            <a:lvl5pPr eaLnBrk="0" fontAlgn="base" hangingPunct="0">
              <a:spcBef>
                <a:spcPct val="0"/>
              </a:spcBef>
              <a:spcAft>
                <a:spcPct val="0"/>
              </a:spcAft>
              <a:tabLst>
                <a:tab pos="641350" algn="l"/>
              </a:tabLst>
              <a:defRPr>
                <a:solidFill>
                  <a:schemeClr val="tx1"/>
                </a:solidFill>
                <a:latin typeface="Arial" panose="020B0604020202020204" pitchFamily="34" charset="0"/>
              </a:defRPr>
            </a:lvl5pPr>
            <a:lvl6pPr eaLnBrk="0" fontAlgn="base" hangingPunct="0">
              <a:spcBef>
                <a:spcPct val="0"/>
              </a:spcBef>
              <a:spcAft>
                <a:spcPct val="0"/>
              </a:spcAft>
              <a:tabLst>
                <a:tab pos="641350" algn="l"/>
              </a:tabLst>
              <a:defRPr>
                <a:solidFill>
                  <a:schemeClr val="tx1"/>
                </a:solidFill>
                <a:latin typeface="Arial" panose="020B0604020202020204" pitchFamily="34" charset="0"/>
              </a:defRPr>
            </a:lvl6pPr>
            <a:lvl7pPr eaLnBrk="0" fontAlgn="base" hangingPunct="0">
              <a:spcBef>
                <a:spcPct val="0"/>
              </a:spcBef>
              <a:spcAft>
                <a:spcPct val="0"/>
              </a:spcAft>
              <a:tabLst>
                <a:tab pos="641350" algn="l"/>
              </a:tabLst>
              <a:defRPr>
                <a:solidFill>
                  <a:schemeClr val="tx1"/>
                </a:solidFill>
                <a:latin typeface="Arial" panose="020B0604020202020204" pitchFamily="34" charset="0"/>
              </a:defRPr>
            </a:lvl7pPr>
            <a:lvl8pPr eaLnBrk="0" fontAlgn="base" hangingPunct="0">
              <a:spcBef>
                <a:spcPct val="0"/>
              </a:spcBef>
              <a:spcAft>
                <a:spcPct val="0"/>
              </a:spcAft>
              <a:tabLst>
                <a:tab pos="641350" algn="l"/>
              </a:tabLst>
              <a:defRPr>
                <a:solidFill>
                  <a:schemeClr val="tx1"/>
                </a:solidFill>
                <a:latin typeface="Arial" panose="020B0604020202020204" pitchFamily="34" charset="0"/>
              </a:defRPr>
            </a:lvl8pPr>
            <a:lvl9pPr eaLnBrk="0" fontAlgn="base" hangingPunct="0">
              <a:spcBef>
                <a:spcPct val="0"/>
              </a:spcBef>
              <a:spcAft>
                <a:spcPct val="0"/>
              </a:spcAft>
              <a:tabLst>
                <a:tab pos="641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641350" algn="l"/>
              </a:tabLst>
            </a:pPr>
            <a:r>
              <a:rPr kumimoji="0" lang="it-IT" altLang="it-IT"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L’esame di Stato conclusivo del primo ciclo di istruzione è costituito da:</a:t>
            </a:r>
            <a:endParaRPr kumimoji="0" lang="it-IT" altLang="it-IT" sz="1100" b="0" i="0" u="none" strike="noStrike" cap="none" normalizeH="0" baseline="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eriod"/>
              <a:tabLst>
                <a:tab pos="641350" algn="l"/>
              </a:tabLst>
            </a:pPr>
            <a:r>
              <a:rPr kumimoji="0" lang="it-IT" altLang="it-IT"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prova scritta relativa alle competenze di italiano o della lingua nella quale si svolge l’insegnamento, come disciplinata dall’articolo 7 del DM 741/2017;</a:t>
            </a:r>
            <a:endParaRPr kumimoji="0" lang="it-IT" altLang="it-IT"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41350" algn="l"/>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2" name="CasellaDiTesto 11">
            <a:extLst>
              <a:ext uri="{FF2B5EF4-FFF2-40B4-BE49-F238E27FC236}">
                <a16:creationId xmlns:a16="http://schemas.microsoft.com/office/drawing/2014/main" xmlns="" id="{67F198EF-A5FE-4E2A-9C69-97EB5710DECF}"/>
              </a:ext>
            </a:extLst>
          </p:cNvPr>
          <p:cNvSpPr txBox="1"/>
          <p:nvPr/>
        </p:nvSpPr>
        <p:spPr>
          <a:xfrm>
            <a:off x="5185372" y="4813503"/>
            <a:ext cx="6096000" cy="338554"/>
          </a:xfrm>
          <a:prstGeom prst="rect">
            <a:avLst/>
          </a:prstGeom>
          <a:noFill/>
        </p:spPr>
        <p:txBody>
          <a:bodyPr wrap="square">
            <a:spAutoFit/>
          </a:bodyPr>
          <a:lstStyle/>
          <a:p>
            <a:pPr algn="r"/>
            <a:r>
              <a:rPr lang="en-US" sz="1600" b="1" dirty="0">
                <a:solidFill>
                  <a:schemeClr val="bg1"/>
                </a:solidFill>
              </a:rPr>
              <a:t>D.M. 741/2017, art. 10</a:t>
            </a:r>
            <a:endParaRPr lang="it-IT" b="1" dirty="0">
              <a:solidFill>
                <a:schemeClr val="bg1"/>
              </a:solidFill>
            </a:endParaRPr>
          </a:p>
        </p:txBody>
      </p:sp>
      <p:sp>
        <p:nvSpPr>
          <p:cNvPr id="16" name="CasellaDiTesto 15">
            <a:extLst>
              <a:ext uri="{FF2B5EF4-FFF2-40B4-BE49-F238E27FC236}">
                <a16:creationId xmlns:a16="http://schemas.microsoft.com/office/drawing/2014/main" xmlns="" id="{522183F7-F8EC-45CE-BF48-0E684211938A}"/>
              </a:ext>
            </a:extLst>
          </p:cNvPr>
          <p:cNvSpPr txBox="1"/>
          <p:nvPr/>
        </p:nvSpPr>
        <p:spPr>
          <a:xfrm>
            <a:off x="2119226" y="5303374"/>
            <a:ext cx="9274688" cy="1077218"/>
          </a:xfrm>
          <a:prstGeom prst="rect">
            <a:avLst/>
          </a:prstGeom>
          <a:noFill/>
        </p:spPr>
        <p:txBody>
          <a:bodyPr wrap="square">
            <a:spAutoFit/>
          </a:bodyPr>
          <a:lstStyle/>
          <a:p>
            <a:pPr algn="just"/>
            <a:r>
              <a:rPr lang="it-IT" sz="1600" dirty="0">
                <a:solidFill>
                  <a:schemeClr val="bg1"/>
                </a:solidFill>
                <a:effectLst/>
                <a:ea typeface="Times New Roman" panose="02020603050405020304" pitchFamily="18" charset="0"/>
              </a:rPr>
              <a:t>«</a:t>
            </a:r>
            <a:r>
              <a:rPr lang="it-IT" sz="1600" i="1" dirty="0">
                <a:solidFill>
                  <a:schemeClr val="bg1"/>
                </a:solidFill>
                <a:effectLst/>
                <a:ea typeface="Times New Roman" panose="02020603050405020304" pitchFamily="18" charset="0"/>
              </a:rPr>
              <a:t>Nel corso del colloquio è accertato anche il livello di padronanza delle competenze relative alla lingua inglese e alla seconda lingua comunitaria, nonché delle competenze relative all’insegnamento dell’educazione civica</a:t>
            </a:r>
            <a:r>
              <a:rPr lang="it-IT" sz="1600" dirty="0">
                <a:solidFill>
                  <a:schemeClr val="bg1"/>
                </a:solidFill>
                <a:effectLst/>
                <a:ea typeface="Times New Roman" panose="02020603050405020304" pitchFamily="18" charset="0"/>
              </a:rPr>
              <a:t>».</a:t>
            </a:r>
          </a:p>
          <a:p>
            <a:pPr algn="r"/>
            <a:r>
              <a:rPr lang="it-IT" sz="1600" b="1" dirty="0">
                <a:solidFill>
                  <a:schemeClr val="bg1"/>
                </a:solidFill>
                <a:effectLst/>
                <a:ea typeface="Times New Roman" panose="02020603050405020304" pitchFamily="18" charset="0"/>
              </a:rPr>
              <a:t>O.M. 64/2022, art. 2 co. 5</a:t>
            </a:r>
          </a:p>
        </p:txBody>
      </p:sp>
    </p:spTree>
    <p:extLst>
      <p:ext uri="{BB962C8B-B14F-4D97-AF65-F5344CB8AC3E}">
        <p14:creationId xmlns:p14="http://schemas.microsoft.com/office/powerpoint/2010/main" val="41962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4FFC5773-8827-4312-A885-471AABEDA114}"/>
              </a:ext>
            </a:extLst>
          </p:cNvPr>
          <p:cNvSpPr/>
          <p:nvPr/>
        </p:nvSpPr>
        <p:spPr>
          <a:xfrm>
            <a:off x="618978" y="991269"/>
            <a:ext cx="1111348" cy="1329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C24DA30F-0B09-4FF3-84FF-79219F1ADF47}"/>
              </a:ext>
            </a:extLst>
          </p:cNvPr>
          <p:cNvSpPr txBox="1"/>
          <p:nvPr/>
        </p:nvSpPr>
        <p:spPr>
          <a:xfrm>
            <a:off x="1174652" y="2189695"/>
            <a:ext cx="9979295" cy="461665"/>
          </a:xfrm>
          <a:prstGeom prst="rect">
            <a:avLst/>
          </a:prstGeom>
          <a:noFill/>
        </p:spPr>
        <p:txBody>
          <a:bodyPr wrap="square" rtlCol="0">
            <a:spAutoFit/>
          </a:bodyPr>
          <a:lstStyle/>
          <a:p>
            <a:r>
              <a:rPr lang="it-IT" sz="2400" b="1" u="sng" dirty="0">
                <a:solidFill>
                  <a:schemeClr val="bg1"/>
                </a:solidFill>
                <a:latin typeface="+mj-lt"/>
              </a:rPr>
              <a:t>Attribuzione della valutazione finale</a:t>
            </a:r>
            <a:endParaRPr lang="it-IT" sz="2400" b="1" u="sng" dirty="0">
              <a:latin typeface="+mj-lt"/>
            </a:endParaRPr>
          </a:p>
        </p:txBody>
      </p:sp>
      <p:sp>
        <p:nvSpPr>
          <p:cNvPr id="15" name="Titolo 2">
            <a:extLst>
              <a:ext uri="{FF2B5EF4-FFF2-40B4-BE49-F238E27FC236}">
                <a16:creationId xmlns:a16="http://schemas.microsoft.com/office/drawing/2014/main" xmlns="" id="{84F3CDDB-652B-4F67-BFB6-435896BD949D}"/>
              </a:ext>
            </a:extLst>
          </p:cNvPr>
          <p:cNvSpPr>
            <a:spLocks noGrp="1"/>
          </p:cNvSpPr>
          <p:nvPr>
            <p:ph type="title"/>
          </p:nvPr>
        </p:nvSpPr>
        <p:spPr>
          <a:xfrm>
            <a:off x="377505" y="754725"/>
            <a:ext cx="11325137" cy="610863"/>
          </a:xfrm>
        </p:spPr>
        <p:txBody>
          <a:bodyPr rtlCol="0">
            <a:noAutofit/>
          </a:bodyPr>
          <a:lstStyle/>
          <a:p>
            <a:pPr algn="ctr" rtl="0"/>
            <a:r>
              <a:rPr lang="it-IT" sz="3600" dirty="0"/>
              <a:t>Lo svolgimento dell’esame di Stato 2022</a:t>
            </a:r>
          </a:p>
        </p:txBody>
      </p:sp>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15</a:t>
            </a:fld>
            <a:endParaRPr lang="it-IT" sz="1100" dirty="0">
              <a:solidFill>
                <a:schemeClr val="bg1"/>
              </a:solidFill>
            </a:endParaRPr>
          </a:p>
        </p:txBody>
      </p:sp>
      <p:sp>
        <p:nvSpPr>
          <p:cNvPr id="10" name="CasellaDiTesto 9">
            <a:extLst>
              <a:ext uri="{FF2B5EF4-FFF2-40B4-BE49-F238E27FC236}">
                <a16:creationId xmlns:a16="http://schemas.microsoft.com/office/drawing/2014/main" xmlns="" id="{398DB427-E25D-4F32-8AA3-B0843EAE3D94}"/>
              </a:ext>
            </a:extLst>
          </p:cNvPr>
          <p:cNvSpPr txBox="1"/>
          <p:nvPr/>
        </p:nvSpPr>
        <p:spPr>
          <a:xfrm>
            <a:off x="1174652" y="2767117"/>
            <a:ext cx="10651980" cy="1867178"/>
          </a:xfrm>
          <a:prstGeom prst="rect">
            <a:avLst/>
          </a:prstGeom>
          <a:noFill/>
        </p:spPr>
        <p:txBody>
          <a:bodyPr wrap="square">
            <a:spAutoFit/>
          </a:bodyPr>
          <a:lstStyle/>
          <a:p>
            <a:pPr marR="626110" lvl="0" algn="just">
              <a:spcBef>
                <a:spcPts val="195"/>
              </a:spcBef>
              <a:spcAft>
                <a:spcPts val="0"/>
              </a:spcAft>
              <a:buSzPts val="1200"/>
              <a:tabLst>
                <a:tab pos="461010" algn="l"/>
              </a:tabLst>
            </a:pPr>
            <a:r>
              <a:rPr lang="it-IT" sz="1600" spc="-20" dirty="0">
                <a:solidFill>
                  <a:schemeClr val="bg1"/>
                </a:solidFill>
              </a:rPr>
              <a:t>«1. </a:t>
            </a:r>
            <a:r>
              <a:rPr lang="it-IT" sz="1600" i="1" spc="-20" dirty="0">
                <a:solidFill>
                  <a:schemeClr val="bg1"/>
                </a:solidFill>
              </a:rPr>
              <a:t>La commissione delibera, su proposta della sottocommissione, la valutazione finale espressa con votazione in decimi, secondo quanto disposto dall’articolo 13 del DM 741/2017. L’esame di Stato si intende superato se il candidato consegue una valutazione finale di almeno sei decimi.</a:t>
            </a:r>
          </a:p>
          <a:p>
            <a:pPr marR="626110" lvl="0" algn="just">
              <a:spcBef>
                <a:spcPts val="195"/>
              </a:spcBef>
              <a:spcAft>
                <a:spcPts val="0"/>
              </a:spcAft>
              <a:buSzPts val="1200"/>
              <a:tabLst>
                <a:tab pos="461010" algn="l"/>
              </a:tabLst>
            </a:pPr>
            <a:r>
              <a:rPr lang="it-IT" sz="1600" i="1" spc="-20" dirty="0">
                <a:solidFill>
                  <a:schemeClr val="bg1"/>
                </a:solidFill>
              </a:rPr>
              <a:t>2. La valutazione finale espressa con la votazione di dieci decimi può essere accompagnata dalla lode, con deliberazione all’unanimità della commissione, su proposta della sottocommissione, in relazione alle valutazioni conseguite nel percorso scolastico del triennio e agli esiti della prova d’esame</a:t>
            </a:r>
            <a:r>
              <a:rPr lang="it-IT" sz="1600" spc="-20" dirty="0">
                <a:solidFill>
                  <a:schemeClr val="bg1"/>
                </a:solidFill>
              </a:rPr>
              <a:t>»</a:t>
            </a:r>
          </a:p>
          <a:p>
            <a:pPr marR="626110" algn="r">
              <a:spcBef>
                <a:spcPts val="195"/>
              </a:spcBef>
              <a:buSzPts val="1200"/>
              <a:tabLst>
                <a:tab pos="461010" algn="l"/>
              </a:tabLst>
            </a:pPr>
            <a:r>
              <a:rPr lang="en-US" sz="1600" b="1" dirty="0">
                <a:solidFill>
                  <a:schemeClr val="bg1"/>
                </a:solidFill>
                <a:effectLst/>
                <a:ea typeface="Times New Roman" panose="02020603050405020304" pitchFamily="18" charset="0"/>
              </a:rPr>
              <a:t>O.M. 64/2022, art.3 co. 1, 2</a:t>
            </a:r>
          </a:p>
        </p:txBody>
      </p:sp>
      <p:sp>
        <p:nvSpPr>
          <p:cNvPr id="2" name="Rectangle 2">
            <a:extLst>
              <a:ext uri="{FF2B5EF4-FFF2-40B4-BE49-F238E27FC236}">
                <a16:creationId xmlns:a16="http://schemas.microsoft.com/office/drawing/2014/main" xmlns="" id="{C1EC6EA0-CF85-4AFA-A50D-54BD97058E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41350" algn="l"/>
              </a:tabLst>
              <a:defRPr>
                <a:solidFill>
                  <a:schemeClr val="tx1"/>
                </a:solidFill>
                <a:latin typeface="Arial" panose="020B0604020202020204" pitchFamily="34" charset="0"/>
              </a:defRPr>
            </a:lvl1pPr>
            <a:lvl2pPr eaLnBrk="0" fontAlgn="base" hangingPunct="0">
              <a:spcBef>
                <a:spcPct val="0"/>
              </a:spcBef>
              <a:spcAft>
                <a:spcPct val="0"/>
              </a:spcAft>
              <a:tabLst>
                <a:tab pos="641350" algn="l"/>
              </a:tabLst>
              <a:defRPr>
                <a:solidFill>
                  <a:schemeClr val="tx1"/>
                </a:solidFill>
                <a:latin typeface="Arial" panose="020B0604020202020204" pitchFamily="34" charset="0"/>
              </a:defRPr>
            </a:lvl2pPr>
            <a:lvl3pPr eaLnBrk="0" fontAlgn="base" hangingPunct="0">
              <a:spcBef>
                <a:spcPct val="0"/>
              </a:spcBef>
              <a:spcAft>
                <a:spcPct val="0"/>
              </a:spcAft>
              <a:tabLst>
                <a:tab pos="641350" algn="l"/>
              </a:tabLst>
              <a:defRPr>
                <a:solidFill>
                  <a:schemeClr val="tx1"/>
                </a:solidFill>
                <a:latin typeface="Arial" panose="020B0604020202020204" pitchFamily="34" charset="0"/>
              </a:defRPr>
            </a:lvl3pPr>
            <a:lvl4pPr eaLnBrk="0" fontAlgn="base" hangingPunct="0">
              <a:spcBef>
                <a:spcPct val="0"/>
              </a:spcBef>
              <a:spcAft>
                <a:spcPct val="0"/>
              </a:spcAft>
              <a:tabLst>
                <a:tab pos="641350" algn="l"/>
              </a:tabLst>
              <a:defRPr>
                <a:solidFill>
                  <a:schemeClr val="tx1"/>
                </a:solidFill>
                <a:latin typeface="Arial" panose="020B0604020202020204" pitchFamily="34" charset="0"/>
              </a:defRPr>
            </a:lvl4pPr>
            <a:lvl5pPr eaLnBrk="0" fontAlgn="base" hangingPunct="0">
              <a:spcBef>
                <a:spcPct val="0"/>
              </a:spcBef>
              <a:spcAft>
                <a:spcPct val="0"/>
              </a:spcAft>
              <a:tabLst>
                <a:tab pos="641350" algn="l"/>
              </a:tabLst>
              <a:defRPr>
                <a:solidFill>
                  <a:schemeClr val="tx1"/>
                </a:solidFill>
                <a:latin typeface="Arial" panose="020B0604020202020204" pitchFamily="34" charset="0"/>
              </a:defRPr>
            </a:lvl5pPr>
            <a:lvl6pPr eaLnBrk="0" fontAlgn="base" hangingPunct="0">
              <a:spcBef>
                <a:spcPct val="0"/>
              </a:spcBef>
              <a:spcAft>
                <a:spcPct val="0"/>
              </a:spcAft>
              <a:tabLst>
                <a:tab pos="641350" algn="l"/>
              </a:tabLst>
              <a:defRPr>
                <a:solidFill>
                  <a:schemeClr val="tx1"/>
                </a:solidFill>
                <a:latin typeface="Arial" panose="020B0604020202020204" pitchFamily="34" charset="0"/>
              </a:defRPr>
            </a:lvl6pPr>
            <a:lvl7pPr eaLnBrk="0" fontAlgn="base" hangingPunct="0">
              <a:spcBef>
                <a:spcPct val="0"/>
              </a:spcBef>
              <a:spcAft>
                <a:spcPct val="0"/>
              </a:spcAft>
              <a:tabLst>
                <a:tab pos="641350" algn="l"/>
              </a:tabLst>
              <a:defRPr>
                <a:solidFill>
                  <a:schemeClr val="tx1"/>
                </a:solidFill>
                <a:latin typeface="Arial" panose="020B0604020202020204" pitchFamily="34" charset="0"/>
              </a:defRPr>
            </a:lvl7pPr>
            <a:lvl8pPr eaLnBrk="0" fontAlgn="base" hangingPunct="0">
              <a:spcBef>
                <a:spcPct val="0"/>
              </a:spcBef>
              <a:spcAft>
                <a:spcPct val="0"/>
              </a:spcAft>
              <a:tabLst>
                <a:tab pos="641350" algn="l"/>
              </a:tabLst>
              <a:defRPr>
                <a:solidFill>
                  <a:schemeClr val="tx1"/>
                </a:solidFill>
                <a:latin typeface="Arial" panose="020B0604020202020204" pitchFamily="34" charset="0"/>
              </a:defRPr>
            </a:lvl8pPr>
            <a:lvl9pPr eaLnBrk="0" fontAlgn="base" hangingPunct="0">
              <a:spcBef>
                <a:spcPct val="0"/>
              </a:spcBef>
              <a:spcAft>
                <a:spcPct val="0"/>
              </a:spcAft>
              <a:tabLst>
                <a:tab pos="641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641350" algn="l"/>
              </a:tabLst>
            </a:pPr>
            <a:r>
              <a:rPr kumimoji="0" lang="it-IT" altLang="it-IT"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L’esame di Stato conclusivo del primo ciclo di istruzione è costituito da:</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eriod"/>
              <a:tabLst>
                <a:tab pos="641350" algn="l"/>
              </a:tabLst>
            </a:pPr>
            <a:r>
              <a:rPr kumimoji="0" lang="it-IT" altLang="it-IT"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prova scritta relativa alle competenze di italiano o della lingua nella quale si svolge l’insegnamento, come disciplinata dall’articolo 7 del DM 741/2017;</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41350" algn="l"/>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609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DF3D98-3C30-4CFC-8643-C81E829C8C25}"/>
              </a:ext>
            </a:extLst>
          </p:cNvPr>
          <p:cNvSpPr>
            <a:spLocks noGrp="1"/>
          </p:cNvSpPr>
          <p:nvPr>
            <p:ph type="title"/>
          </p:nvPr>
        </p:nvSpPr>
        <p:spPr>
          <a:xfrm>
            <a:off x="5442906" y="1563835"/>
            <a:ext cx="6043654" cy="1529687"/>
          </a:xfrm>
        </p:spPr>
        <p:txBody>
          <a:bodyPr rtlCol="0">
            <a:noAutofit/>
          </a:bodyPr>
          <a:lstStyle/>
          <a:p>
            <a:pPr rtl="0"/>
            <a:r>
              <a:rPr lang="it-IT" sz="3600" dirty="0"/>
              <a:t>Indicazioni specifiche per gli studenti ucraini iscritti dal 24 febbraio 2022</a:t>
            </a:r>
          </a:p>
        </p:txBody>
      </p:sp>
      <p:sp>
        <p:nvSpPr>
          <p:cNvPr id="14" name="Segnaposto numero diapositiva 6">
            <a:extLst>
              <a:ext uri="{FF2B5EF4-FFF2-40B4-BE49-F238E27FC236}">
                <a16:creationId xmlns:a16="http://schemas.microsoft.com/office/drawing/2014/main" xmlns="" id="{7DC133B1-B237-430E-982F-12CA4CEF5D1F}"/>
              </a:ext>
            </a:extLst>
          </p:cNvPr>
          <p:cNvSpPr txBox="1">
            <a:spLocks/>
          </p:cNvSpPr>
          <p:nvPr/>
        </p:nvSpPr>
        <p:spPr>
          <a:xfrm>
            <a:off x="11486560" y="661034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16</a:t>
            </a:fld>
            <a:endParaRPr lang="it-IT" sz="1100" dirty="0">
              <a:solidFill>
                <a:schemeClr val="bg1"/>
              </a:solidFill>
            </a:endParaRPr>
          </a:p>
        </p:txBody>
      </p:sp>
      <p:pic>
        <p:nvPicPr>
          <p:cNvPr id="1026" name="Picture 2" descr="Bandiera Ucraina Nazione - Immagini gratis su Pixabay">
            <a:extLst>
              <a:ext uri="{FF2B5EF4-FFF2-40B4-BE49-F238E27FC236}">
                <a16:creationId xmlns:a16="http://schemas.microsoft.com/office/drawing/2014/main" xmlns="" id="{317755D1-4B28-486A-8D19-0377F648890F}"/>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4815" r="24815"/>
          <a:stretch>
            <a:fillRect/>
          </a:stretch>
        </p:blipFill>
        <p:spPr bwMode="auto">
          <a:xfrm>
            <a:off x="898384" y="2603192"/>
            <a:ext cx="4062868" cy="248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52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2">
            <a:extLst>
              <a:ext uri="{FF2B5EF4-FFF2-40B4-BE49-F238E27FC236}">
                <a16:creationId xmlns:a16="http://schemas.microsoft.com/office/drawing/2014/main" xmlns="" id="{84F3CDDB-652B-4F67-BFB6-435896BD949D}"/>
              </a:ext>
            </a:extLst>
          </p:cNvPr>
          <p:cNvSpPr>
            <a:spLocks noGrp="1"/>
          </p:cNvSpPr>
          <p:nvPr>
            <p:ph type="title"/>
          </p:nvPr>
        </p:nvSpPr>
        <p:spPr>
          <a:xfrm>
            <a:off x="5823769" y="5756821"/>
            <a:ext cx="6056851" cy="610863"/>
          </a:xfrm>
        </p:spPr>
        <p:txBody>
          <a:bodyPr rtlCol="0">
            <a:noAutofit/>
          </a:bodyPr>
          <a:lstStyle/>
          <a:p>
            <a:r>
              <a:rPr lang="it-IT" sz="1800" b="0" i="0" u="none" strike="noStrike" baseline="0" dirty="0">
                <a:solidFill>
                  <a:srgbClr val="000000"/>
                </a:solidFill>
                <a:latin typeface="Times New Roman" panose="02020603050405020304" pitchFamily="18" charset="0"/>
              </a:rPr>
              <a:t/>
            </a:r>
            <a:br>
              <a:rPr lang="it-IT" sz="1800" b="0" i="0" u="none" strike="noStrike" baseline="0" dirty="0">
                <a:solidFill>
                  <a:srgbClr val="000000"/>
                </a:solidFill>
                <a:latin typeface="Times New Roman" panose="02020603050405020304" pitchFamily="18" charset="0"/>
              </a:rPr>
            </a:br>
            <a:r>
              <a:rPr lang="it-IT" sz="1600" b="1" i="0" u="none" strike="noStrike" baseline="0" dirty="0">
                <a:solidFill>
                  <a:srgbClr val="000000"/>
                </a:solidFill>
                <a:latin typeface="+mn-lt"/>
              </a:rPr>
              <a:t>Valutazione degli apprendimenti ed esami di Stato degli alunni e degli    studenti ucraini per l’anno scolastico 2021/2022. </a:t>
            </a:r>
            <a:r>
              <a:rPr lang="it-IT" sz="1600" dirty="0">
                <a:solidFill>
                  <a:srgbClr val="000000"/>
                </a:solidFill>
                <a:latin typeface="+mn-lt"/>
              </a:rPr>
              <a:t>O.M.</a:t>
            </a:r>
            <a:r>
              <a:rPr lang="it-IT" sz="1600" b="1" i="0" u="none" strike="noStrike" baseline="0" dirty="0">
                <a:solidFill>
                  <a:srgbClr val="000000"/>
                </a:solidFill>
                <a:latin typeface="+mn-lt"/>
              </a:rPr>
              <a:t> n. 156 del 4/6/2022</a:t>
            </a:r>
            <a:endParaRPr lang="it-IT" sz="1600" dirty="0">
              <a:latin typeface="+mn-lt"/>
            </a:endParaRPr>
          </a:p>
        </p:txBody>
      </p:sp>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17</a:t>
            </a:fld>
            <a:endParaRPr lang="it-IT" sz="1100" dirty="0">
              <a:solidFill>
                <a:schemeClr val="bg1"/>
              </a:solidFill>
            </a:endParaRPr>
          </a:p>
        </p:txBody>
      </p:sp>
      <p:sp>
        <p:nvSpPr>
          <p:cNvPr id="2" name="Rectangle 2">
            <a:extLst>
              <a:ext uri="{FF2B5EF4-FFF2-40B4-BE49-F238E27FC236}">
                <a16:creationId xmlns:a16="http://schemas.microsoft.com/office/drawing/2014/main" xmlns="" id="{C1EC6EA0-CF85-4AFA-A50D-54BD97058E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41350" algn="l"/>
              </a:tabLst>
              <a:defRPr>
                <a:solidFill>
                  <a:schemeClr val="tx1"/>
                </a:solidFill>
                <a:latin typeface="Arial" panose="020B0604020202020204" pitchFamily="34" charset="0"/>
              </a:defRPr>
            </a:lvl1pPr>
            <a:lvl2pPr eaLnBrk="0" fontAlgn="base" hangingPunct="0">
              <a:spcBef>
                <a:spcPct val="0"/>
              </a:spcBef>
              <a:spcAft>
                <a:spcPct val="0"/>
              </a:spcAft>
              <a:tabLst>
                <a:tab pos="641350" algn="l"/>
              </a:tabLst>
              <a:defRPr>
                <a:solidFill>
                  <a:schemeClr val="tx1"/>
                </a:solidFill>
                <a:latin typeface="Arial" panose="020B0604020202020204" pitchFamily="34" charset="0"/>
              </a:defRPr>
            </a:lvl2pPr>
            <a:lvl3pPr eaLnBrk="0" fontAlgn="base" hangingPunct="0">
              <a:spcBef>
                <a:spcPct val="0"/>
              </a:spcBef>
              <a:spcAft>
                <a:spcPct val="0"/>
              </a:spcAft>
              <a:tabLst>
                <a:tab pos="641350" algn="l"/>
              </a:tabLst>
              <a:defRPr>
                <a:solidFill>
                  <a:schemeClr val="tx1"/>
                </a:solidFill>
                <a:latin typeface="Arial" panose="020B0604020202020204" pitchFamily="34" charset="0"/>
              </a:defRPr>
            </a:lvl3pPr>
            <a:lvl4pPr eaLnBrk="0" fontAlgn="base" hangingPunct="0">
              <a:spcBef>
                <a:spcPct val="0"/>
              </a:spcBef>
              <a:spcAft>
                <a:spcPct val="0"/>
              </a:spcAft>
              <a:tabLst>
                <a:tab pos="641350" algn="l"/>
              </a:tabLst>
              <a:defRPr>
                <a:solidFill>
                  <a:schemeClr val="tx1"/>
                </a:solidFill>
                <a:latin typeface="Arial" panose="020B0604020202020204" pitchFamily="34" charset="0"/>
              </a:defRPr>
            </a:lvl4pPr>
            <a:lvl5pPr eaLnBrk="0" fontAlgn="base" hangingPunct="0">
              <a:spcBef>
                <a:spcPct val="0"/>
              </a:spcBef>
              <a:spcAft>
                <a:spcPct val="0"/>
              </a:spcAft>
              <a:tabLst>
                <a:tab pos="641350" algn="l"/>
              </a:tabLst>
              <a:defRPr>
                <a:solidFill>
                  <a:schemeClr val="tx1"/>
                </a:solidFill>
                <a:latin typeface="Arial" panose="020B0604020202020204" pitchFamily="34" charset="0"/>
              </a:defRPr>
            </a:lvl5pPr>
            <a:lvl6pPr eaLnBrk="0" fontAlgn="base" hangingPunct="0">
              <a:spcBef>
                <a:spcPct val="0"/>
              </a:spcBef>
              <a:spcAft>
                <a:spcPct val="0"/>
              </a:spcAft>
              <a:tabLst>
                <a:tab pos="641350" algn="l"/>
              </a:tabLst>
              <a:defRPr>
                <a:solidFill>
                  <a:schemeClr val="tx1"/>
                </a:solidFill>
                <a:latin typeface="Arial" panose="020B0604020202020204" pitchFamily="34" charset="0"/>
              </a:defRPr>
            </a:lvl6pPr>
            <a:lvl7pPr eaLnBrk="0" fontAlgn="base" hangingPunct="0">
              <a:spcBef>
                <a:spcPct val="0"/>
              </a:spcBef>
              <a:spcAft>
                <a:spcPct val="0"/>
              </a:spcAft>
              <a:tabLst>
                <a:tab pos="641350" algn="l"/>
              </a:tabLst>
              <a:defRPr>
                <a:solidFill>
                  <a:schemeClr val="tx1"/>
                </a:solidFill>
                <a:latin typeface="Arial" panose="020B0604020202020204" pitchFamily="34" charset="0"/>
              </a:defRPr>
            </a:lvl7pPr>
            <a:lvl8pPr eaLnBrk="0" fontAlgn="base" hangingPunct="0">
              <a:spcBef>
                <a:spcPct val="0"/>
              </a:spcBef>
              <a:spcAft>
                <a:spcPct val="0"/>
              </a:spcAft>
              <a:tabLst>
                <a:tab pos="641350" algn="l"/>
              </a:tabLst>
              <a:defRPr>
                <a:solidFill>
                  <a:schemeClr val="tx1"/>
                </a:solidFill>
                <a:latin typeface="Arial" panose="020B0604020202020204" pitchFamily="34" charset="0"/>
              </a:defRPr>
            </a:lvl8pPr>
            <a:lvl9pPr eaLnBrk="0" fontAlgn="base" hangingPunct="0">
              <a:spcBef>
                <a:spcPct val="0"/>
              </a:spcBef>
              <a:spcAft>
                <a:spcPct val="0"/>
              </a:spcAft>
              <a:tabLst>
                <a:tab pos="641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641350" algn="l"/>
              </a:tabLst>
            </a:pPr>
            <a:r>
              <a:rPr kumimoji="0" lang="it-IT" altLang="it-IT"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L’esame di Stato conclusivo del primo ciclo di istruzione è costituito da:</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eriod"/>
              <a:tabLst>
                <a:tab pos="641350" algn="l"/>
              </a:tabLst>
            </a:pPr>
            <a:r>
              <a:rPr kumimoji="0" lang="it-IT" altLang="it-IT"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prova scritta relativa alle competenze di italiano o della lingua nella quale si svolge l’insegnamento, come disciplinata dall’articolo 7 del DM 741/2017;</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41350" algn="l"/>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7" name="CasellaDiTesto 6">
            <a:extLst>
              <a:ext uri="{FF2B5EF4-FFF2-40B4-BE49-F238E27FC236}">
                <a16:creationId xmlns:a16="http://schemas.microsoft.com/office/drawing/2014/main" xmlns="" id="{B946AFCD-09A4-4662-942A-D126EAE458C1}"/>
              </a:ext>
            </a:extLst>
          </p:cNvPr>
          <p:cNvSpPr txBox="1"/>
          <p:nvPr/>
        </p:nvSpPr>
        <p:spPr>
          <a:xfrm>
            <a:off x="1317073" y="2063502"/>
            <a:ext cx="9865452" cy="3693319"/>
          </a:xfrm>
          <a:prstGeom prst="rect">
            <a:avLst/>
          </a:prstGeom>
          <a:noFill/>
        </p:spPr>
        <p:txBody>
          <a:bodyPr wrap="square">
            <a:spAutoFit/>
          </a:bodyPr>
          <a:lstStyle/>
          <a:p>
            <a:pPr algn="just"/>
            <a:r>
              <a:rPr lang="it-IT" sz="1800" b="0" i="1" u="none" strike="noStrike" baseline="0" dirty="0">
                <a:solidFill>
                  <a:srgbClr val="000000"/>
                </a:solidFill>
              </a:rPr>
              <a:t>ART. 4. Esonero dalla partecipazione all’esame di Stato conclusivo del primo ciclo di istruzione </a:t>
            </a:r>
          </a:p>
          <a:p>
            <a:pPr algn="just"/>
            <a:endParaRPr lang="it-IT" sz="1800" b="0" i="0" u="none" strike="noStrike" baseline="0" dirty="0">
              <a:solidFill>
                <a:srgbClr val="000000"/>
              </a:solidFill>
            </a:endParaRPr>
          </a:p>
          <a:p>
            <a:pPr algn="just"/>
            <a:r>
              <a:rPr lang="it-IT" sz="1800" b="0" i="0" u="none" strike="noStrike" baseline="0" dirty="0">
                <a:solidFill>
                  <a:srgbClr val="000000"/>
                </a:solidFill>
              </a:rPr>
              <a:t>1. In deroga all’articolo 6 del Decreto legislativo e al Decreto esami primo ciclo, il consiglio di classe delibera l’esonero dalla partecipazione all’esame di Stato conclusivo del primo ciclo di istruzione per gli studenti ucraini di cui all’articolo 1, comma 1, frequentanti la classe terza della scuola secondaria di primo grado che non siano in grado di sostenere le prove di cui all’ordinanza n. 64 del 2022 in considerazione del livello delle abilità linguistiche ricettive e produttive scritte e orali nella lingua italiana ovvero del mancato raggiungimento delle competenze disciplinari previste dalle Indicazioni nazionali per il curricolo. </a:t>
            </a:r>
          </a:p>
          <a:p>
            <a:pPr algn="just"/>
            <a:endParaRPr lang="it-IT" sz="1800" b="0" i="0" u="none" strike="noStrike" baseline="0" dirty="0">
              <a:solidFill>
                <a:srgbClr val="000000"/>
              </a:solidFill>
            </a:endParaRPr>
          </a:p>
          <a:p>
            <a:pPr algn="just"/>
            <a:r>
              <a:rPr lang="it-IT" sz="1800" b="0" i="0" u="none" strike="noStrike" baseline="0" dirty="0">
                <a:solidFill>
                  <a:srgbClr val="000000"/>
                </a:solidFill>
              </a:rPr>
              <a:t>	2. Per gli alunni di cui al comma 1 l’esame di Stato è sostituito dalla valutazione finale da 	parte del consiglio di classe effettuata secondo le modalità di cui all’articolo 2. </a:t>
            </a:r>
          </a:p>
          <a:p>
            <a:endParaRPr lang="it-IT" dirty="0"/>
          </a:p>
        </p:txBody>
      </p:sp>
      <p:sp>
        <p:nvSpPr>
          <p:cNvPr id="9" name="Titolo 2">
            <a:extLst>
              <a:ext uri="{FF2B5EF4-FFF2-40B4-BE49-F238E27FC236}">
                <a16:creationId xmlns:a16="http://schemas.microsoft.com/office/drawing/2014/main" xmlns="" id="{502EBD8C-F47C-4C8C-9551-8ADA4904E0F4}"/>
              </a:ext>
            </a:extLst>
          </p:cNvPr>
          <p:cNvSpPr txBox="1">
            <a:spLocks/>
          </p:cNvSpPr>
          <p:nvPr/>
        </p:nvSpPr>
        <p:spPr>
          <a:xfrm>
            <a:off x="377505" y="754725"/>
            <a:ext cx="1132513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600" dirty="0"/>
              <a:t>L’esame di Stato 2022</a:t>
            </a:r>
          </a:p>
        </p:txBody>
      </p:sp>
    </p:spTree>
    <p:extLst>
      <p:ext uri="{BB962C8B-B14F-4D97-AF65-F5344CB8AC3E}">
        <p14:creationId xmlns:p14="http://schemas.microsoft.com/office/powerpoint/2010/main" val="1337337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4FFC5773-8827-4312-A885-471AABEDA114}"/>
              </a:ext>
            </a:extLst>
          </p:cNvPr>
          <p:cNvSpPr/>
          <p:nvPr/>
        </p:nvSpPr>
        <p:spPr>
          <a:xfrm>
            <a:off x="618978" y="991269"/>
            <a:ext cx="1111348" cy="1329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18</a:t>
            </a:fld>
            <a:endParaRPr lang="it-IT" sz="1100" dirty="0">
              <a:solidFill>
                <a:schemeClr val="bg1"/>
              </a:solidFill>
            </a:endParaRPr>
          </a:p>
        </p:txBody>
      </p:sp>
      <p:sp>
        <p:nvSpPr>
          <p:cNvPr id="2" name="Rectangle 2">
            <a:extLst>
              <a:ext uri="{FF2B5EF4-FFF2-40B4-BE49-F238E27FC236}">
                <a16:creationId xmlns:a16="http://schemas.microsoft.com/office/drawing/2014/main" xmlns="" id="{C1EC6EA0-CF85-4AFA-A50D-54BD97058E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41350" algn="l"/>
              </a:tabLst>
              <a:defRPr>
                <a:solidFill>
                  <a:schemeClr val="tx1"/>
                </a:solidFill>
                <a:latin typeface="Arial" panose="020B0604020202020204" pitchFamily="34" charset="0"/>
              </a:defRPr>
            </a:lvl1pPr>
            <a:lvl2pPr eaLnBrk="0" fontAlgn="base" hangingPunct="0">
              <a:spcBef>
                <a:spcPct val="0"/>
              </a:spcBef>
              <a:spcAft>
                <a:spcPct val="0"/>
              </a:spcAft>
              <a:tabLst>
                <a:tab pos="641350" algn="l"/>
              </a:tabLst>
              <a:defRPr>
                <a:solidFill>
                  <a:schemeClr val="tx1"/>
                </a:solidFill>
                <a:latin typeface="Arial" panose="020B0604020202020204" pitchFamily="34" charset="0"/>
              </a:defRPr>
            </a:lvl2pPr>
            <a:lvl3pPr eaLnBrk="0" fontAlgn="base" hangingPunct="0">
              <a:spcBef>
                <a:spcPct val="0"/>
              </a:spcBef>
              <a:spcAft>
                <a:spcPct val="0"/>
              </a:spcAft>
              <a:tabLst>
                <a:tab pos="641350" algn="l"/>
              </a:tabLst>
              <a:defRPr>
                <a:solidFill>
                  <a:schemeClr val="tx1"/>
                </a:solidFill>
                <a:latin typeface="Arial" panose="020B0604020202020204" pitchFamily="34" charset="0"/>
              </a:defRPr>
            </a:lvl3pPr>
            <a:lvl4pPr eaLnBrk="0" fontAlgn="base" hangingPunct="0">
              <a:spcBef>
                <a:spcPct val="0"/>
              </a:spcBef>
              <a:spcAft>
                <a:spcPct val="0"/>
              </a:spcAft>
              <a:tabLst>
                <a:tab pos="641350" algn="l"/>
              </a:tabLst>
              <a:defRPr>
                <a:solidFill>
                  <a:schemeClr val="tx1"/>
                </a:solidFill>
                <a:latin typeface="Arial" panose="020B0604020202020204" pitchFamily="34" charset="0"/>
              </a:defRPr>
            </a:lvl4pPr>
            <a:lvl5pPr eaLnBrk="0" fontAlgn="base" hangingPunct="0">
              <a:spcBef>
                <a:spcPct val="0"/>
              </a:spcBef>
              <a:spcAft>
                <a:spcPct val="0"/>
              </a:spcAft>
              <a:tabLst>
                <a:tab pos="641350" algn="l"/>
              </a:tabLst>
              <a:defRPr>
                <a:solidFill>
                  <a:schemeClr val="tx1"/>
                </a:solidFill>
                <a:latin typeface="Arial" panose="020B0604020202020204" pitchFamily="34" charset="0"/>
              </a:defRPr>
            </a:lvl5pPr>
            <a:lvl6pPr eaLnBrk="0" fontAlgn="base" hangingPunct="0">
              <a:spcBef>
                <a:spcPct val="0"/>
              </a:spcBef>
              <a:spcAft>
                <a:spcPct val="0"/>
              </a:spcAft>
              <a:tabLst>
                <a:tab pos="641350" algn="l"/>
              </a:tabLst>
              <a:defRPr>
                <a:solidFill>
                  <a:schemeClr val="tx1"/>
                </a:solidFill>
                <a:latin typeface="Arial" panose="020B0604020202020204" pitchFamily="34" charset="0"/>
              </a:defRPr>
            </a:lvl6pPr>
            <a:lvl7pPr eaLnBrk="0" fontAlgn="base" hangingPunct="0">
              <a:spcBef>
                <a:spcPct val="0"/>
              </a:spcBef>
              <a:spcAft>
                <a:spcPct val="0"/>
              </a:spcAft>
              <a:tabLst>
                <a:tab pos="641350" algn="l"/>
              </a:tabLst>
              <a:defRPr>
                <a:solidFill>
                  <a:schemeClr val="tx1"/>
                </a:solidFill>
                <a:latin typeface="Arial" panose="020B0604020202020204" pitchFamily="34" charset="0"/>
              </a:defRPr>
            </a:lvl7pPr>
            <a:lvl8pPr eaLnBrk="0" fontAlgn="base" hangingPunct="0">
              <a:spcBef>
                <a:spcPct val="0"/>
              </a:spcBef>
              <a:spcAft>
                <a:spcPct val="0"/>
              </a:spcAft>
              <a:tabLst>
                <a:tab pos="641350" algn="l"/>
              </a:tabLst>
              <a:defRPr>
                <a:solidFill>
                  <a:schemeClr val="tx1"/>
                </a:solidFill>
                <a:latin typeface="Arial" panose="020B0604020202020204" pitchFamily="34" charset="0"/>
              </a:defRPr>
            </a:lvl8pPr>
            <a:lvl9pPr eaLnBrk="0" fontAlgn="base" hangingPunct="0">
              <a:spcBef>
                <a:spcPct val="0"/>
              </a:spcBef>
              <a:spcAft>
                <a:spcPct val="0"/>
              </a:spcAft>
              <a:tabLst>
                <a:tab pos="641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641350" algn="l"/>
              </a:tabLst>
            </a:pPr>
            <a:r>
              <a:rPr kumimoji="0" lang="it-IT" altLang="it-IT"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L’esame di Stato conclusivo del primo ciclo di istruzione è costituito da:</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eriod"/>
              <a:tabLst>
                <a:tab pos="641350" algn="l"/>
              </a:tabLst>
            </a:pPr>
            <a:r>
              <a:rPr kumimoji="0" lang="it-IT" altLang="it-IT"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prova scritta relativa alle competenze di italiano o della lingua nella quale si svolge l’insegnamento, come disciplinata dall’articolo 7 del DM 741/2017;</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41350" algn="l"/>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7" name="CasellaDiTesto 6">
            <a:extLst>
              <a:ext uri="{FF2B5EF4-FFF2-40B4-BE49-F238E27FC236}">
                <a16:creationId xmlns:a16="http://schemas.microsoft.com/office/drawing/2014/main" xmlns="" id="{E87682B2-95F2-4608-9D61-B7347BC1054D}"/>
              </a:ext>
            </a:extLst>
          </p:cNvPr>
          <p:cNvSpPr txBox="1"/>
          <p:nvPr/>
        </p:nvSpPr>
        <p:spPr>
          <a:xfrm>
            <a:off x="1199626" y="1928629"/>
            <a:ext cx="9890620" cy="3754874"/>
          </a:xfrm>
          <a:prstGeom prst="rect">
            <a:avLst/>
          </a:prstGeom>
          <a:noFill/>
        </p:spPr>
        <p:txBody>
          <a:bodyPr wrap="square">
            <a:spAutoFit/>
          </a:bodyPr>
          <a:lstStyle/>
          <a:p>
            <a:endParaRPr lang="it-IT" sz="1800" b="0" i="0" u="none" strike="noStrike" baseline="0" dirty="0">
              <a:solidFill>
                <a:srgbClr val="000000"/>
              </a:solidFill>
              <a:latin typeface="Times New Roman" panose="02020603050405020304" pitchFamily="18" charset="0"/>
            </a:endParaRPr>
          </a:p>
          <a:p>
            <a:pPr algn="just"/>
            <a:r>
              <a:rPr lang="it-IT" sz="2000" b="0" i="1" u="none" strike="noStrike" baseline="0" dirty="0">
                <a:solidFill>
                  <a:srgbClr val="000000"/>
                </a:solidFill>
              </a:rPr>
              <a:t>ART. 4 Esonero dalla partecipazione all’esame di Stato conclusivo del primo ciclo di istruzione </a:t>
            </a:r>
          </a:p>
          <a:p>
            <a:pPr algn="just"/>
            <a:endParaRPr lang="it-IT" sz="2000" b="0" i="1" u="none" strike="noStrike" baseline="0" dirty="0">
              <a:solidFill>
                <a:srgbClr val="000000"/>
              </a:solidFill>
            </a:endParaRPr>
          </a:p>
          <a:p>
            <a:pPr algn="just"/>
            <a:r>
              <a:rPr lang="it-IT" sz="2000" b="0" i="0" u="none" strike="noStrike" baseline="0" dirty="0">
                <a:solidFill>
                  <a:srgbClr val="000000"/>
                </a:solidFill>
              </a:rPr>
              <a:t>3. In sede di scrutinio finale il consiglio di classe rilascia un attestato di credito formativo che costituisce titolo per l'iscrizione e la frequenza della scuola secondaria di secondo grado ovvero dei corsi di istruzione e formazione professionale e che assolve agli obblighi di cui all’articolo 2, comma 3 del decreto legislativo 15 aprile 2005 n. 76. </a:t>
            </a:r>
          </a:p>
          <a:p>
            <a:pPr algn="just"/>
            <a:endParaRPr lang="it-IT" sz="2000" b="0" i="0" u="none" strike="noStrike" baseline="0" dirty="0">
              <a:solidFill>
                <a:srgbClr val="000000"/>
              </a:solidFill>
            </a:endParaRPr>
          </a:p>
          <a:p>
            <a:pPr algn="just"/>
            <a:r>
              <a:rPr lang="it-IT" sz="2000" b="0" i="0" u="none" strike="noStrike" baseline="0" dirty="0">
                <a:solidFill>
                  <a:srgbClr val="000000"/>
                </a:solidFill>
              </a:rPr>
              <a:t>	4. L’attestato di cui al comma 3 costituisce, comunque, titolo per l’eventuale 	iscrizione, su richiesta, per l’anno scolastico 2022/2023 alla classe terza della 	scuola secondaria di primo grado </a:t>
            </a:r>
          </a:p>
        </p:txBody>
      </p:sp>
      <p:sp>
        <p:nvSpPr>
          <p:cNvPr id="9" name="CasellaDiTesto 8">
            <a:extLst>
              <a:ext uri="{FF2B5EF4-FFF2-40B4-BE49-F238E27FC236}">
                <a16:creationId xmlns:a16="http://schemas.microsoft.com/office/drawing/2014/main" xmlns="" id="{1EC509B6-B9AB-43FB-B06D-D5A21EF2963B}"/>
              </a:ext>
            </a:extLst>
          </p:cNvPr>
          <p:cNvSpPr txBox="1"/>
          <p:nvPr/>
        </p:nvSpPr>
        <p:spPr>
          <a:xfrm>
            <a:off x="6277063" y="5683503"/>
            <a:ext cx="5636641" cy="923330"/>
          </a:xfrm>
          <a:prstGeom prst="rect">
            <a:avLst/>
          </a:prstGeom>
          <a:noFill/>
        </p:spPr>
        <p:txBody>
          <a:bodyPr wrap="square">
            <a:spAutoFit/>
          </a:bodyPr>
          <a:lstStyle/>
          <a:p>
            <a:r>
              <a:rPr lang="it-IT" sz="1800" b="1" i="0" u="none" strike="noStrike" baseline="0" dirty="0">
                <a:solidFill>
                  <a:srgbClr val="000000"/>
                </a:solidFill>
                <a:latin typeface="+mn-lt"/>
              </a:rPr>
              <a:t>Valutazione degli apprendimenti ed esami di Stato degli alunni e degli    studenti ucraini per l’anno scolastico 2021/2022. </a:t>
            </a:r>
            <a:r>
              <a:rPr lang="it-IT" b="1" dirty="0">
                <a:solidFill>
                  <a:srgbClr val="000000"/>
                </a:solidFill>
              </a:rPr>
              <a:t>O.M.</a:t>
            </a:r>
            <a:r>
              <a:rPr lang="it-IT" sz="1800" b="1" i="0" u="none" strike="noStrike" baseline="0" dirty="0">
                <a:solidFill>
                  <a:srgbClr val="000000"/>
                </a:solidFill>
                <a:latin typeface="+mn-lt"/>
              </a:rPr>
              <a:t> n. 156 del 4/6/2022</a:t>
            </a:r>
            <a:endParaRPr lang="it-IT" dirty="0"/>
          </a:p>
        </p:txBody>
      </p:sp>
      <p:sp>
        <p:nvSpPr>
          <p:cNvPr id="12" name="Titolo 11">
            <a:extLst>
              <a:ext uri="{FF2B5EF4-FFF2-40B4-BE49-F238E27FC236}">
                <a16:creationId xmlns:a16="http://schemas.microsoft.com/office/drawing/2014/main" xmlns="" id="{085590A7-6BE9-474E-9F30-3F526D7FFA51}"/>
              </a:ext>
            </a:extLst>
          </p:cNvPr>
          <p:cNvSpPr>
            <a:spLocks noGrp="1"/>
          </p:cNvSpPr>
          <p:nvPr>
            <p:ph type="title"/>
          </p:nvPr>
        </p:nvSpPr>
        <p:spPr>
          <a:xfrm>
            <a:off x="319088" y="754063"/>
            <a:ext cx="11383962" cy="611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it-IT" sz="4400" dirty="0"/>
              <a:t>Lo svolgimento dell’esame di Stato 2022</a:t>
            </a:r>
            <a:br>
              <a:rPr lang="it-IT" sz="4400" dirty="0"/>
            </a:br>
            <a:endParaRPr lang="it-IT" dirty="0"/>
          </a:p>
        </p:txBody>
      </p:sp>
      <p:sp>
        <p:nvSpPr>
          <p:cNvPr id="13" name="Titolo 2">
            <a:extLst>
              <a:ext uri="{FF2B5EF4-FFF2-40B4-BE49-F238E27FC236}">
                <a16:creationId xmlns:a16="http://schemas.microsoft.com/office/drawing/2014/main" xmlns="" id="{E881D5B7-2078-4C33-A671-0103F7E706EA}"/>
              </a:ext>
            </a:extLst>
          </p:cNvPr>
          <p:cNvSpPr txBox="1">
            <a:spLocks/>
          </p:cNvSpPr>
          <p:nvPr/>
        </p:nvSpPr>
        <p:spPr>
          <a:xfrm>
            <a:off x="377505" y="754725"/>
            <a:ext cx="1132513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600" dirty="0"/>
              <a:t>L’esame di Stato 2022</a:t>
            </a:r>
          </a:p>
        </p:txBody>
      </p:sp>
    </p:spTree>
    <p:extLst>
      <p:ext uri="{BB962C8B-B14F-4D97-AF65-F5344CB8AC3E}">
        <p14:creationId xmlns:p14="http://schemas.microsoft.com/office/powerpoint/2010/main" val="189022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19</a:t>
            </a:fld>
            <a:endParaRPr lang="it-IT" sz="1100" dirty="0">
              <a:solidFill>
                <a:schemeClr val="bg1"/>
              </a:solidFill>
            </a:endParaRPr>
          </a:p>
        </p:txBody>
      </p:sp>
      <p:sp>
        <p:nvSpPr>
          <p:cNvPr id="2" name="Rectangle 2">
            <a:extLst>
              <a:ext uri="{FF2B5EF4-FFF2-40B4-BE49-F238E27FC236}">
                <a16:creationId xmlns:a16="http://schemas.microsoft.com/office/drawing/2014/main" xmlns="" id="{C1EC6EA0-CF85-4AFA-A50D-54BD97058E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41350" algn="l"/>
              </a:tabLst>
              <a:defRPr>
                <a:solidFill>
                  <a:schemeClr val="tx1"/>
                </a:solidFill>
                <a:latin typeface="Arial" panose="020B0604020202020204" pitchFamily="34" charset="0"/>
              </a:defRPr>
            </a:lvl1pPr>
            <a:lvl2pPr eaLnBrk="0" fontAlgn="base" hangingPunct="0">
              <a:spcBef>
                <a:spcPct val="0"/>
              </a:spcBef>
              <a:spcAft>
                <a:spcPct val="0"/>
              </a:spcAft>
              <a:tabLst>
                <a:tab pos="641350" algn="l"/>
              </a:tabLst>
              <a:defRPr>
                <a:solidFill>
                  <a:schemeClr val="tx1"/>
                </a:solidFill>
                <a:latin typeface="Arial" panose="020B0604020202020204" pitchFamily="34" charset="0"/>
              </a:defRPr>
            </a:lvl2pPr>
            <a:lvl3pPr eaLnBrk="0" fontAlgn="base" hangingPunct="0">
              <a:spcBef>
                <a:spcPct val="0"/>
              </a:spcBef>
              <a:spcAft>
                <a:spcPct val="0"/>
              </a:spcAft>
              <a:tabLst>
                <a:tab pos="641350" algn="l"/>
              </a:tabLst>
              <a:defRPr>
                <a:solidFill>
                  <a:schemeClr val="tx1"/>
                </a:solidFill>
                <a:latin typeface="Arial" panose="020B0604020202020204" pitchFamily="34" charset="0"/>
              </a:defRPr>
            </a:lvl3pPr>
            <a:lvl4pPr eaLnBrk="0" fontAlgn="base" hangingPunct="0">
              <a:spcBef>
                <a:spcPct val="0"/>
              </a:spcBef>
              <a:spcAft>
                <a:spcPct val="0"/>
              </a:spcAft>
              <a:tabLst>
                <a:tab pos="641350" algn="l"/>
              </a:tabLst>
              <a:defRPr>
                <a:solidFill>
                  <a:schemeClr val="tx1"/>
                </a:solidFill>
                <a:latin typeface="Arial" panose="020B0604020202020204" pitchFamily="34" charset="0"/>
              </a:defRPr>
            </a:lvl4pPr>
            <a:lvl5pPr eaLnBrk="0" fontAlgn="base" hangingPunct="0">
              <a:spcBef>
                <a:spcPct val="0"/>
              </a:spcBef>
              <a:spcAft>
                <a:spcPct val="0"/>
              </a:spcAft>
              <a:tabLst>
                <a:tab pos="641350" algn="l"/>
              </a:tabLst>
              <a:defRPr>
                <a:solidFill>
                  <a:schemeClr val="tx1"/>
                </a:solidFill>
                <a:latin typeface="Arial" panose="020B0604020202020204" pitchFamily="34" charset="0"/>
              </a:defRPr>
            </a:lvl5pPr>
            <a:lvl6pPr eaLnBrk="0" fontAlgn="base" hangingPunct="0">
              <a:spcBef>
                <a:spcPct val="0"/>
              </a:spcBef>
              <a:spcAft>
                <a:spcPct val="0"/>
              </a:spcAft>
              <a:tabLst>
                <a:tab pos="641350" algn="l"/>
              </a:tabLst>
              <a:defRPr>
                <a:solidFill>
                  <a:schemeClr val="tx1"/>
                </a:solidFill>
                <a:latin typeface="Arial" panose="020B0604020202020204" pitchFamily="34" charset="0"/>
              </a:defRPr>
            </a:lvl6pPr>
            <a:lvl7pPr eaLnBrk="0" fontAlgn="base" hangingPunct="0">
              <a:spcBef>
                <a:spcPct val="0"/>
              </a:spcBef>
              <a:spcAft>
                <a:spcPct val="0"/>
              </a:spcAft>
              <a:tabLst>
                <a:tab pos="641350" algn="l"/>
              </a:tabLst>
              <a:defRPr>
                <a:solidFill>
                  <a:schemeClr val="tx1"/>
                </a:solidFill>
                <a:latin typeface="Arial" panose="020B0604020202020204" pitchFamily="34" charset="0"/>
              </a:defRPr>
            </a:lvl7pPr>
            <a:lvl8pPr eaLnBrk="0" fontAlgn="base" hangingPunct="0">
              <a:spcBef>
                <a:spcPct val="0"/>
              </a:spcBef>
              <a:spcAft>
                <a:spcPct val="0"/>
              </a:spcAft>
              <a:tabLst>
                <a:tab pos="641350" algn="l"/>
              </a:tabLst>
              <a:defRPr>
                <a:solidFill>
                  <a:schemeClr val="tx1"/>
                </a:solidFill>
                <a:latin typeface="Arial" panose="020B0604020202020204" pitchFamily="34" charset="0"/>
              </a:defRPr>
            </a:lvl8pPr>
            <a:lvl9pPr eaLnBrk="0" fontAlgn="base" hangingPunct="0">
              <a:spcBef>
                <a:spcPct val="0"/>
              </a:spcBef>
              <a:spcAft>
                <a:spcPct val="0"/>
              </a:spcAft>
              <a:tabLst>
                <a:tab pos="641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641350" algn="l"/>
              </a:tabLst>
            </a:pPr>
            <a:r>
              <a:rPr kumimoji="0" lang="it-IT" altLang="it-IT"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L’esame di Stato conclusivo del primo ciclo di istruzione è costituito da:</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eriod"/>
              <a:tabLst>
                <a:tab pos="641350" algn="l"/>
              </a:tabLst>
            </a:pPr>
            <a:r>
              <a:rPr kumimoji="0" lang="it-IT" altLang="it-IT"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prova scritta relativa alle competenze di italiano o della lingua nella quale si svolge l’insegnamento, come disciplinata dall’articolo 7 del DM 741/2017;</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41350" algn="l"/>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9" name="CasellaDiTesto 8">
            <a:extLst>
              <a:ext uri="{FF2B5EF4-FFF2-40B4-BE49-F238E27FC236}">
                <a16:creationId xmlns:a16="http://schemas.microsoft.com/office/drawing/2014/main" xmlns="" id="{B5905E73-CF24-4E21-9DDE-50F329961253}"/>
              </a:ext>
            </a:extLst>
          </p:cNvPr>
          <p:cNvSpPr txBox="1"/>
          <p:nvPr/>
        </p:nvSpPr>
        <p:spPr>
          <a:xfrm>
            <a:off x="1015068" y="2321169"/>
            <a:ext cx="10478237" cy="2862322"/>
          </a:xfrm>
          <a:prstGeom prst="rect">
            <a:avLst/>
          </a:prstGeom>
          <a:noFill/>
        </p:spPr>
        <p:txBody>
          <a:bodyPr wrap="square">
            <a:spAutoFit/>
          </a:bodyPr>
          <a:lstStyle/>
          <a:p>
            <a:pPr algn="just"/>
            <a:r>
              <a:rPr lang="it-IT" sz="2000" b="0" i="1" u="none" strike="noStrike" baseline="0" dirty="0">
                <a:solidFill>
                  <a:srgbClr val="000000"/>
                </a:solidFill>
              </a:rPr>
              <a:t>ART. 6 </a:t>
            </a:r>
            <a:r>
              <a:rPr lang="it-IT" sz="2000" b="0" i="1" u="sng" strike="noStrike" baseline="0" dirty="0">
                <a:solidFill>
                  <a:srgbClr val="000000"/>
                </a:solidFill>
              </a:rPr>
              <a:t>Percorsi di istruzione per gli adulti </a:t>
            </a:r>
          </a:p>
          <a:p>
            <a:pPr algn="just"/>
            <a:endParaRPr lang="it-IT" sz="2000" b="0" i="0" u="none" strike="noStrike" baseline="0" dirty="0">
              <a:solidFill>
                <a:srgbClr val="000000"/>
              </a:solidFill>
            </a:endParaRPr>
          </a:p>
          <a:p>
            <a:pPr algn="just"/>
            <a:r>
              <a:rPr lang="it-IT" sz="2000" b="0" i="0" u="none" strike="noStrike" baseline="0" dirty="0">
                <a:solidFill>
                  <a:srgbClr val="000000"/>
                </a:solidFill>
              </a:rPr>
              <a:t>1. Per gli studenti di cui all’articolo 1 comma 1 che frequentano i percorsi di istruzione per gli adulti presso i CPIA, di cui all’articolo 4, comma 1, lettera a), b) e c) del decreto del Presidente della Repubblica 29 ottobre 2012, n. 263, la valutazione finale degli apprendimenti è effettuata, in deroga a quanto previsto dal citato decreto, ai sensi della presente ordinanza, tenendo conto del Patto formativo individuale e sulla base delle attività didattiche svolte. </a:t>
            </a:r>
          </a:p>
          <a:p>
            <a:endParaRPr lang="it-IT" sz="2000" dirty="0">
              <a:solidFill>
                <a:srgbClr val="000000"/>
              </a:solidFill>
              <a:latin typeface="Times New Roman" panose="02020603050405020304" pitchFamily="18" charset="0"/>
            </a:endParaRPr>
          </a:p>
          <a:p>
            <a:endParaRPr lang="it-IT" sz="2000" b="0" i="0" u="none" strike="noStrike" baseline="0" dirty="0">
              <a:solidFill>
                <a:srgbClr val="000000"/>
              </a:solidFill>
              <a:latin typeface="Times New Roman" panose="02020603050405020304" pitchFamily="18" charset="0"/>
            </a:endParaRPr>
          </a:p>
        </p:txBody>
      </p:sp>
      <p:sp>
        <p:nvSpPr>
          <p:cNvPr id="10" name="CasellaDiTesto 9">
            <a:extLst>
              <a:ext uri="{FF2B5EF4-FFF2-40B4-BE49-F238E27FC236}">
                <a16:creationId xmlns:a16="http://schemas.microsoft.com/office/drawing/2014/main" xmlns="" id="{9CF96CD2-B82F-484C-AA0E-982BD13A8FCB}"/>
              </a:ext>
            </a:extLst>
          </p:cNvPr>
          <p:cNvSpPr txBox="1"/>
          <p:nvPr/>
        </p:nvSpPr>
        <p:spPr>
          <a:xfrm>
            <a:off x="5513665" y="5012151"/>
            <a:ext cx="6094602" cy="923330"/>
          </a:xfrm>
          <a:prstGeom prst="rect">
            <a:avLst/>
          </a:prstGeom>
          <a:noFill/>
        </p:spPr>
        <p:txBody>
          <a:bodyPr wrap="square">
            <a:spAutoFit/>
          </a:bodyPr>
          <a:lstStyle/>
          <a:p>
            <a:r>
              <a:rPr lang="it-IT" sz="1800" b="1" i="0" u="none" strike="noStrike" baseline="0" dirty="0">
                <a:solidFill>
                  <a:srgbClr val="000000"/>
                </a:solidFill>
                <a:latin typeface="+mn-lt"/>
              </a:rPr>
              <a:t>Valutazione degli apprendimenti ed esami di Stato degli alunni e degli    studenti ucraini per l’anno scolastico 2021/2022. </a:t>
            </a:r>
            <a:r>
              <a:rPr lang="it-IT" b="1" dirty="0">
                <a:solidFill>
                  <a:srgbClr val="000000"/>
                </a:solidFill>
              </a:rPr>
              <a:t>O.M.</a:t>
            </a:r>
            <a:r>
              <a:rPr lang="it-IT" sz="1800" b="1" i="0" u="none" strike="noStrike" baseline="0" dirty="0">
                <a:solidFill>
                  <a:srgbClr val="000000"/>
                </a:solidFill>
                <a:latin typeface="+mn-lt"/>
              </a:rPr>
              <a:t> n. 156 del 4/6/2022</a:t>
            </a:r>
            <a:endParaRPr lang="it-IT" dirty="0"/>
          </a:p>
        </p:txBody>
      </p:sp>
      <p:sp>
        <p:nvSpPr>
          <p:cNvPr id="12" name="Titolo 2">
            <a:extLst>
              <a:ext uri="{FF2B5EF4-FFF2-40B4-BE49-F238E27FC236}">
                <a16:creationId xmlns:a16="http://schemas.microsoft.com/office/drawing/2014/main" xmlns="" id="{5C61F4AB-868B-4938-9E4D-5E521C965D67}"/>
              </a:ext>
            </a:extLst>
          </p:cNvPr>
          <p:cNvSpPr txBox="1">
            <a:spLocks/>
          </p:cNvSpPr>
          <p:nvPr/>
        </p:nvSpPr>
        <p:spPr>
          <a:xfrm>
            <a:off x="433431" y="778321"/>
            <a:ext cx="1132513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600" dirty="0"/>
              <a:t>L’esame di Stato 2022</a:t>
            </a:r>
          </a:p>
        </p:txBody>
      </p:sp>
    </p:spTree>
    <p:extLst>
      <p:ext uri="{BB962C8B-B14F-4D97-AF65-F5344CB8AC3E}">
        <p14:creationId xmlns:p14="http://schemas.microsoft.com/office/powerpoint/2010/main" val="14374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4D62AE3-3911-4A7F-8FBB-7EEF764CB61E}"/>
              </a:ext>
            </a:extLst>
          </p:cNvPr>
          <p:cNvSpPr>
            <a:spLocks noGrp="1"/>
          </p:cNvSpPr>
          <p:nvPr>
            <p:ph type="title"/>
          </p:nvPr>
        </p:nvSpPr>
        <p:spPr>
          <a:xfrm>
            <a:off x="964023" y="879063"/>
            <a:ext cx="6653181" cy="610863"/>
          </a:xfrm>
        </p:spPr>
        <p:txBody>
          <a:bodyPr>
            <a:normAutofit/>
          </a:bodyPr>
          <a:lstStyle/>
          <a:p>
            <a:r>
              <a:rPr lang="it-IT" sz="3600" dirty="0"/>
              <a:t>I documenti di riferimento</a:t>
            </a:r>
          </a:p>
        </p:txBody>
      </p:sp>
      <p:sp>
        <p:nvSpPr>
          <p:cNvPr id="3" name="Segnaposto testo 2">
            <a:extLst>
              <a:ext uri="{FF2B5EF4-FFF2-40B4-BE49-F238E27FC236}">
                <a16:creationId xmlns:a16="http://schemas.microsoft.com/office/drawing/2014/main" xmlns="" id="{0F2E2D3E-EC1E-4E2D-A69A-8735E6719273}"/>
              </a:ext>
            </a:extLst>
          </p:cNvPr>
          <p:cNvSpPr>
            <a:spLocks noGrp="1"/>
          </p:cNvSpPr>
          <p:nvPr>
            <p:ph type="body" sz="quarter" idx="10"/>
          </p:nvPr>
        </p:nvSpPr>
        <p:spPr/>
        <p:txBody>
          <a:bodyPr/>
          <a:lstStyle/>
          <a:p>
            <a:r>
              <a:rPr lang="it-IT" dirty="0"/>
              <a:t>O.M. 4 giugno 2022, n. 156</a:t>
            </a:r>
          </a:p>
          <a:p>
            <a:r>
              <a:rPr lang="it-IT" dirty="0"/>
              <a:t>O.M. 14 marzo 2022, n. 64</a:t>
            </a:r>
          </a:p>
        </p:txBody>
      </p:sp>
      <p:sp>
        <p:nvSpPr>
          <p:cNvPr id="4" name="Segnaposto testo 3">
            <a:extLst>
              <a:ext uri="{FF2B5EF4-FFF2-40B4-BE49-F238E27FC236}">
                <a16:creationId xmlns:a16="http://schemas.microsoft.com/office/drawing/2014/main" xmlns="" id="{C6E6806D-478A-4A91-BEA6-5135C83AB014}"/>
              </a:ext>
            </a:extLst>
          </p:cNvPr>
          <p:cNvSpPr>
            <a:spLocks noGrp="1"/>
          </p:cNvSpPr>
          <p:nvPr>
            <p:ph type="body" sz="quarter" idx="12"/>
          </p:nvPr>
        </p:nvSpPr>
        <p:spPr/>
        <p:txBody>
          <a:bodyPr/>
          <a:lstStyle/>
          <a:p>
            <a:r>
              <a:rPr lang="it-IT" dirty="0"/>
              <a:t>Ordinanze ministeriali</a:t>
            </a:r>
          </a:p>
        </p:txBody>
      </p:sp>
      <p:sp>
        <p:nvSpPr>
          <p:cNvPr id="11" name="Segnaposto testo 10">
            <a:extLst>
              <a:ext uri="{FF2B5EF4-FFF2-40B4-BE49-F238E27FC236}">
                <a16:creationId xmlns:a16="http://schemas.microsoft.com/office/drawing/2014/main" xmlns="" id="{A69B7154-FE6B-4C05-8A93-0CB8F4539C61}"/>
              </a:ext>
            </a:extLst>
          </p:cNvPr>
          <p:cNvSpPr>
            <a:spLocks noGrp="1"/>
          </p:cNvSpPr>
          <p:nvPr>
            <p:ph type="body" sz="quarter" idx="13"/>
          </p:nvPr>
        </p:nvSpPr>
        <p:spPr>
          <a:xfrm>
            <a:off x="5710212" y="2785145"/>
            <a:ext cx="5529288" cy="764454"/>
          </a:xfrm>
        </p:spPr>
        <p:txBody>
          <a:bodyPr/>
          <a:lstStyle/>
          <a:p>
            <a:r>
              <a:rPr lang="it-IT" dirty="0"/>
              <a:t>Articolo 1, comma 956, della legge 30 dicembre 2021, n. 234</a:t>
            </a:r>
          </a:p>
          <a:p>
            <a:r>
              <a:rPr lang="it-IT" dirty="0"/>
              <a:t>D.M. 16 novembre 2012, n. 254	</a:t>
            </a:r>
          </a:p>
          <a:p>
            <a:r>
              <a:rPr lang="it-IT" dirty="0"/>
              <a:t>Decreto Legislativo 13 aprile 2017, n. 62</a:t>
            </a:r>
          </a:p>
          <a:p>
            <a:r>
              <a:rPr lang="it-IT" dirty="0"/>
              <a:t>D.P.R. 22 giugno 2009, n. 122</a:t>
            </a:r>
          </a:p>
          <a:p>
            <a:r>
              <a:rPr lang="it-IT" dirty="0"/>
              <a:t>Legge 20 agosto 2019, n. 92 (Educazione civica)</a:t>
            </a:r>
          </a:p>
          <a:p>
            <a:r>
              <a:rPr lang="it-IT" dirty="0"/>
              <a:t>D.M. 3 ottobre 2017, n. 741</a:t>
            </a:r>
          </a:p>
          <a:p>
            <a:r>
              <a:rPr lang="it-IT" dirty="0"/>
              <a:t>D.M. 3 ottobre 2017, n. 742</a:t>
            </a:r>
          </a:p>
          <a:p>
            <a:r>
              <a:rPr lang="it-IT" dirty="0"/>
              <a:t>D.P.R. 29 ottobre 2012, n. 263</a:t>
            </a:r>
          </a:p>
          <a:p>
            <a:endParaRPr lang="it-IT" sz="1800" b="0" i="0" u="none" strike="noStrike" baseline="0" dirty="0">
              <a:solidFill>
                <a:srgbClr val="000000"/>
              </a:solidFill>
              <a:latin typeface="Times New Roman" panose="02020603050405020304" pitchFamily="18" charset="0"/>
            </a:endParaRPr>
          </a:p>
          <a:p>
            <a:endParaRPr lang="it-IT" sz="1200" dirty="0"/>
          </a:p>
          <a:p>
            <a:endParaRPr lang="it-IT" sz="1200" dirty="0"/>
          </a:p>
          <a:p>
            <a:r>
              <a:rPr lang="it-IT" sz="1200" dirty="0"/>
              <a:t> </a:t>
            </a:r>
          </a:p>
          <a:p>
            <a:endParaRPr lang="it-IT" dirty="0"/>
          </a:p>
        </p:txBody>
      </p:sp>
      <p:sp>
        <p:nvSpPr>
          <p:cNvPr id="12" name="Segnaposto testo 11">
            <a:extLst>
              <a:ext uri="{FF2B5EF4-FFF2-40B4-BE49-F238E27FC236}">
                <a16:creationId xmlns:a16="http://schemas.microsoft.com/office/drawing/2014/main" xmlns="" id="{30F294D8-6938-4F2B-9CC5-979966D9F610}"/>
              </a:ext>
            </a:extLst>
          </p:cNvPr>
          <p:cNvSpPr>
            <a:spLocks noGrp="1"/>
          </p:cNvSpPr>
          <p:nvPr>
            <p:ph type="body" sz="quarter" idx="14"/>
          </p:nvPr>
        </p:nvSpPr>
        <p:spPr>
          <a:xfrm>
            <a:off x="5643101" y="2313494"/>
            <a:ext cx="4838700" cy="315915"/>
          </a:xfrm>
        </p:spPr>
        <p:txBody>
          <a:bodyPr/>
          <a:lstStyle/>
          <a:p>
            <a:r>
              <a:rPr lang="it-IT" dirty="0"/>
              <a:t>Altri riferimenti essenziali</a:t>
            </a:r>
          </a:p>
        </p:txBody>
      </p:sp>
      <p:sp>
        <p:nvSpPr>
          <p:cNvPr id="15" name="Segnaposto numero diapositiva 14">
            <a:extLst>
              <a:ext uri="{FF2B5EF4-FFF2-40B4-BE49-F238E27FC236}">
                <a16:creationId xmlns:a16="http://schemas.microsoft.com/office/drawing/2014/main" xmlns="" id="{4C959047-5802-46E8-BD3B-F6EE3B23BCF8}"/>
              </a:ext>
            </a:extLst>
          </p:cNvPr>
          <p:cNvSpPr>
            <a:spLocks noGrp="1"/>
          </p:cNvSpPr>
          <p:nvPr>
            <p:ph type="sldNum" sz="quarter" idx="23"/>
          </p:nvPr>
        </p:nvSpPr>
        <p:spPr/>
        <p:txBody>
          <a:bodyPr/>
          <a:lstStyle/>
          <a:p>
            <a:pPr rtl="0"/>
            <a:fld id="{294A09A9-5501-47C1-A89A-A340965A2BE2}" type="slidenum">
              <a:rPr lang="it-IT" noProof="0" smtClean="0"/>
              <a:pPr rtl="0"/>
              <a:t>2</a:t>
            </a:fld>
            <a:endParaRPr lang="it-IT" noProof="0" dirty="0"/>
          </a:p>
        </p:txBody>
      </p:sp>
    </p:spTree>
    <p:extLst>
      <p:ext uri="{BB962C8B-B14F-4D97-AF65-F5344CB8AC3E}">
        <p14:creationId xmlns:p14="http://schemas.microsoft.com/office/powerpoint/2010/main" val="1678604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4FFC5773-8827-4312-A885-471AABEDA114}"/>
              </a:ext>
            </a:extLst>
          </p:cNvPr>
          <p:cNvSpPr/>
          <p:nvPr/>
        </p:nvSpPr>
        <p:spPr>
          <a:xfrm>
            <a:off x="618978" y="991269"/>
            <a:ext cx="1111348" cy="1329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20</a:t>
            </a:fld>
            <a:endParaRPr lang="it-IT" sz="1100" dirty="0">
              <a:solidFill>
                <a:schemeClr val="bg1"/>
              </a:solidFill>
            </a:endParaRPr>
          </a:p>
        </p:txBody>
      </p:sp>
      <p:sp>
        <p:nvSpPr>
          <p:cNvPr id="2" name="Rectangle 2">
            <a:extLst>
              <a:ext uri="{FF2B5EF4-FFF2-40B4-BE49-F238E27FC236}">
                <a16:creationId xmlns:a16="http://schemas.microsoft.com/office/drawing/2014/main" xmlns="" id="{C1EC6EA0-CF85-4AFA-A50D-54BD97058E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41350" algn="l"/>
              </a:tabLst>
              <a:defRPr>
                <a:solidFill>
                  <a:schemeClr val="tx1"/>
                </a:solidFill>
                <a:latin typeface="Arial" panose="020B0604020202020204" pitchFamily="34" charset="0"/>
              </a:defRPr>
            </a:lvl1pPr>
            <a:lvl2pPr eaLnBrk="0" fontAlgn="base" hangingPunct="0">
              <a:spcBef>
                <a:spcPct val="0"/>
              </a:spcBef>
              <a:spcAft>
                <a:spcPct val="0"/>
              </a:spcAft>
              <a:tabLst>
                <a:tab pos="641350" algn="l"/>
              </a:tabLst>
              <a:defRPr>
                <a:solidFill>
                  <a:schemeClr val="tx1"/>
                </a:solidFill>
                <a:latin typeface="Arial" panose="020B0604020202020204" pitchFamily="34" charset="0"/>
              </a:defRPr>
            </a:lvl2pPr>
            <a:lvl3pPr eaLnBrk="0" fontAlgn="base" hangingPunct="0">
              <a:spcBef>
                <a:spcPct val="0"/>
              </a:spcBef>
              <a:spcAft>
                <a:spcPct val="0"/>
              </a:spcAft>
              <a:tabLst>
                <a:tab pos="641350" algn="l"/>
              </a:tabLst>
              <a:defRPr>
                <a:solidFill>
                  <a:schemeClr val="tx1"/>
                </a:solidFill>
                <a:latin typeface="Arial" panose="020B0604020202020204" pitchFamily="34" charset="0"/>
              </a:defRPr>
            </a:lvl3pPr>
            <a:lvl4pPr eaLnBrk="0" fontAlgn="base" hangingPunct="0">
              <a:spcBef>
                <a:spcPct val="0"/>
              </a:spcBef>
              <a:spcAft>
                <a:spcPct val="0"/>
              </a:spcAft>
              <a:tabLst>
                <a:tab pos="641350" algn="l"/>
              </a:tabLst>
              <a:defRPr>
                <a:solidFill>
                  <a:schemeClr val="tx1"/>
                </a:solidFill>
                <a:latin typeface="Arial" panose="020B0604020202020204" pitchFamily="34" charset="0"/>
              </a:defRPr>
            </a:lvl4pPr>
            <a:lvl5pPr eaLnBrk="0" fontAlgn="base" hangingPunct="0">
              <a:spcBef>
                <a:spcPct val="0"/>
              </a:spcBef>
              <a:spcAft>
                <a:spcPct val="0"/>
              </a:spcAft>
              <a:tabLst>
                <a:tab pos="641350" algn="l"/>
              </a:tabLst>
              <a:defRPr>
                <a:solidFill>
                  <a:schemeClr val="tx1"/>
                </a:solidFill>
                <a:latin typeface="Arial" panose="020B0604020202020204" pitchFamily="34" charset="0"/>
              </a:defRPr>
            </a:lvl5pPr>
            <a:lvl6pPr eaLnBrk="0" fontAlgn="base" hangingPunct="0">
              <a:spcBef>
                <a:spcPct val="0"/>
              </a:spcBef>
              <a:spcAft>
                <a:spcPct val="0"/>
              </a:spcAft>
              <a:tabLst>
                <a:tab pos="641350" algn="l"/>
              </a:tabLst>
              <a:defRPr>
                <a:solidFill>
                  <a:schemeClr val="tx1"/>
                </a:solidFill>
                <a:latin typeface="Arial" panose="020B0604020202020204" pitchFamily="34" charset="0"/>
              </a:defRPr>
            </a:lvl6pPr>
            <a:lvl7pPr eaLnBrk="0" fontAlgn="base" hangingPunct="0">
              <a:spcBef>
                <a:spcPct val="0"/>
              </a:spcBef>
              <a:spcAft>
                <a:spcPct val="0"/>
              </a:spcAft>
              <a:tabLst>
                <a:tab pos="641350" algn="l"/>
              </a:tabLst>
              <a:defRPr>
                <a:solidFill>
                  <a:schemeClr val="tx1"/>
                </a:solidFill>
                <a:latin typeface="Arial" panose="020B0604020202020204" pitchFamily="34" charset="0"/>
              </a:defRPr>
            </a:lvl7pPr>
            <a:lvl8pPr eaLnBrk="0" fontAlgn="base" hangingPunct="0">
              <a:spcBef>
                <a:spcPct val="0"/>
              </a:spcBef>
              <a:spcAft>
                <a:spcPct val="0"/>
              </a:spcAft>
              <a:tabLst>
                <a:tab pos="641350" algn="l"/>
              </a:tabLst>
              <a:defRPr>
                <a:solidFill>
                  <a:schemeClr val="tx1"/>
                </a:solidFill>
                <a:latin typeface="Arial" panose="020B0604020202020204" pitchFamily="34" charset="0"/>
              </a:defRPr>
            </a:lvl8pPr>
            <a:lvl9pPr eaLnBrk="0" fontAlgn="base" hangingPunct="0">
              <a:spcBef>
                <a:spcPct val="0"/>
              </a:spcBef>
              <a:spcAft>
                <a:spcPct val="0"/>
              </a:spcAft>
              <a:tabLst>
                <a:tab pos="641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641350" algn="l"/>
              </a:tabLst>
            </a:pPr>
            <a:r>
              <a:rPr kumimoji="0" lang="it-IT" altLang="it-IT"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L’esame di Stato conclusivo del primo ciclo di istruzione è costituito da:</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eriod"/>
              <a:tabLst>
                <a:tab pos="641350" algn="l"/>
              </a:tabLst>
            </a:pPr>
            <a:r>
              <a:rPr kumimoji="0" lang="it-IT" altLang="it-IT"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prova scritta relativa alle competenze di italiano o della lingua nella quale si svolge l’insegnamento, come disciplinata dall’articolo 7 del DM 741/2017;</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41350" algn="l"/>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9" name="CasellaDiTesto 8">
            <a:extLst>
              <a:ext uri="{FF2B5EF4-FFF2-40B4-BE49-F238E27FC236}">
                <a16:creationId xmlns:a16="http://schemas.microsoft.com/office/drawing/2014/main" xmlns="" id="{B5905E73-CF24-4E21-9DDE-50F329961253}"/>
              </a:ext>
            </a:extLst>
          </p:cNvPr>
          <p:cNvSpPr txBox="1"/>
          <p:nvPr/>
        </p:nvSpPr>
        <p:spPr>
          <a:xfrm>
            <a:off x="948343" y="2423367"/>
            <a:ext cx="10544962" cy="2862322"/>
          </a:xfrm>
          <a:prstGeom prst="rect">
            <a:avLst/>
          </a:prstGeom>
          <a:noFill/>
        </p:spPr>
        <p:txBody>
          <a:bodyPr wrap="square">
            <a:spAutoFit/>
          </a:bodyPr>
          <a:lstStyle/>
          <a:p>
            <a:pPr algn="just"/>
            <a:r>
              <a:rPr lang="it-IT" sz="2000" b="0" i="1" u="none" strike="noStrike" baseline="0" dirty="0">
                <a:solidFill>
                  <a:srgbClr val="000000"/>
                </a:solidFill>
              </a:rPr>
              <a:t>ART. 6 </a:t>
            </a:r>
            <a:r>
              <a:rPr lang="it-IT" sz="2000" b="0" i="1" u="sng" strike="noStrike" baseline="0" dirty="0">
                <a:solidFill>
                  <a:srgbClr val="000000"/>
                </a:solidFill>
              </a:rPr>
              <a:t>Percorsi di istruzione per gli adulti </a:t>
            </a:r>
          </a:p>
          <a:p>
            <a:pPr algn="just"/>
            <a:endParaRPr lang="it-IT" sz="2000" b="0" i="0" u="sng" strike="noStrike" baseline="0" dirty="0">
              <a:solidFill>
                <a:srgbClr val="000000"/>
              </a:solidFill>
            </a:endParaRPr>
          </a:p>
          <a:p>
            <a:pPr algn="just"/>
            <a:r>
              <a:rPr lang="it-IT" sz="2000" b="0" i="0" u="none" strike="noStrike" baseline="0" dirty="0">
                <a:solidFill>
                  <a:srgbClr val="000000"/>
                </a:solidFill>
              </a:rPr>
              <a:t>2. Per gli studenti di cui al comma 1, l’esame di Stato conclusivo dei percorsi di primo livello – primo periodo didattico - di cui all’articolo 4, comma 2, lettera a) del decreto del Presidente della Repubblica 29 ottobre 2012, n. 263, è sostituito con la valutazione finale effettuata collegialmente dai docenti del gruppo di livello facenti parte del consiglio di classe in sede di scrutinio finale, ai sensi della presente ordinanza. </a:t>
            </a:r>
          </a:p>
          <a:p>
            <a:endParaRPr lang="it-IT" sz="2000" b="0" i="0" u="none" strike="noStrike" baseline="0" dirty="0">
              <a:solidFill>
                <a:srgbClr val="000000"/>
              </a:solidFill>
              <a:latin typeface="Times New Roman" panose="02020603050405020304" pitchFamily="18" charset="0"/>
            </a:endParaRPr>
          </a:p>
          <a:p>
            <a:r>
              <a:rPr lang="it-IT" sz="2000" b="0" i="0" u="none" strike="noStrike" baseline="0" dirty="0">
                <a:solidFill>
                  <a:srgbClr val="000000"/>
                </a:solidFill>
                <a:latin typeface="Times New Roman" panose="02020603050405020304" pitchFamily="18" charset="0"/>
              </a:rPr>
              <a:t>	 </a:t>
            </a:r>
          </a:p>
        </p:txBody>
      </p:sp>
      <p:sp>
        <p:nvSpPr>
          <p:cNvPr id="10" name="CasellaDiTesto 9">
            <a:extLst>
              <a:ext uri="{FF2B5EF4-FFF2-40B4-BE49-F238E27FC236}">
                <a16:creationId xmlns:a16="http://schemas.microsoft.com/office/drawing/2014/main" xmlns="" id="{583BDD00-A86E-4C67-9BC1-DC4515AC0ADE}"/>
              </a:ext>
            </a:extLst>
          </p:cNvPr>
          <p:cNvSpPr txBox="1"/>
          <p:nvPr/>
        </p:nvSpPr>
        <p:spPr>
          <a:xfrm>
            <a:off x="6097398" y="5507101"/>
            <a:ext cx="6094602" cy="923330"/>
          </a:xfrm>
          <a:prstGeom prst="rect">
            <a:avLst/>
          </a:prstGeom>
          <a:noFill/>
        </p:spPr>
        <p:txBody>
          <a:bodyPr wrap="square">
            <a:spAutoFit/>
          </a:bodyPr>
          <a:lstStyle/>
          <a:p>
            <a:r>
              <a:rPr lang="it-IT" sz="1800" b="1" i="0" u="none" strike="noStrike" baseline="0" dirty="0">
                <a:solidFill>
                  <a:srgbClr val="000000"/>
                </a:solidFill>
                <a:latin typeface="+mn-lt"/>
              </a:rPr>
              <a:t>Valutazione degli apprendimenti ed esami di Stato degli alunni e degli    studenti ucraini per l’anno scolastico 2021/2022. </a:t>
            </a:r>
            <a:r>
              <a:rPr lang="it-IT" b="1" dirty="0">
                <a:solidFill>
                  <a:srgbClr val="000000"/>
                </a:solidFill>
              </a:rPr>
              <a:t>O.M.</a:t>
            </a:r>
            <a:r>
              <a:rPr lang="it-IT" sz="1800" b="1" i="0" u="none" strike="noStrike" baseline="0" dirty="0">
                <a:solidFill>
                  <a:srgbClr val="000000"/>
                </a:solidFill>
                <a:latin typeface="+mn-lt"/>
              </a:rPr>
              <a:t> n. 156 del 4/6/2022</a:t>
            </a:r>
            <a:endParaRPr lang="it-IT" dirty="0"/>
          </a:p>
        </p:txBody>
      </p:sp>
      <p:sp>
        <p:nvSpPr>
          <p:cNvPr id="13" name="Titolo 2">
            <a:extLst>
              <a:ext uri="{FF2B5EF4-FFF2-40B4-BE49-F238E27FC236}">
                <a16:creationId xmlns:a16="http://schemas.microsoft.com/office/drawing/2014/main" xmlns="" id="{8F8B923D-E617-43CC-8FE6-5E26BD1D38CE}"/>
              </a:ext>
            </a:extLst>
          </p:cNvPr>
          <p:cNvSpPr txBox="1">
            <a:spLocks/>
          </p:cNvSpPr>
          <p:nvPr/>
        </p:nvSpPr>
        <p:spPr>
          <a:xfrm>
            <a:off x="433431" y="778321"/>
            <a:ext cx="1132513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600" dirty="0"/>
              <a:t>L’esame di Stato 2022</a:t>
            </a:r>
          </a:p>
        </p:txBody>
      </p:sp>
    </p:spTree>
    <p:extLst>
      <p:ext uri="{BB962C8B-B14F-4D97-AF65-F5344CB8AC3E}">
        <p14:creationId xmlns:p14="http://schemas.microsoft.com/office/powerpoint/2010/main" val="3071516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21</a:t>
            </a:fld>
            <a:endParaRPr lang="it-IT" sz="1100" dirty="0">
              <a:solidFill>
                <a:schemeClr val="bg1"/>
              </a:solidFill>
            </a:endParaRPr>
          </a:p>
        </p:txBody>
      </p:sp>
      <p:sp>
        <p:nvSpPr>
          <p:cNvPr id="2" name="Rectangle 2">
            <a:extLst>
              <a:ext uri="{FF2B5EF4-FFF2-40B4-BE49-F238E27FC236}">
                <a16:creationId xmlns:a16="http://schemas.microsoft.com/office/drawing/2014/main" xmlns="" id="{C1EC6EA0-CF85-4AFA-A50D-54BD97058E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41350" algn="l"/>
              </a:tabLst>
              <a:defRPr>
                <a:solidFill>
                  <a:schemeClr val="tx1"/>
                </a:solidFill>
                <a:latin typeface="Arial" panose="020B0604020202020204" pitchFamily="34" charset="0"/>
              </a:defRPr>
            </a:lvl1pPr>
            <a:lvl2pPr eaLnBrk="0" fontAlgn="base" hangingPunct="0">
              <a:spcBef>
                <a:spcPct val="0"/>
              </a:spcBef>
              <a:spcAft>
                <a:spcPct val="0"/>
              </a:spcAft>
              <a:tabLst>
                <a:tab pos="641350" algn="l"/>
              </a:tabLst>
              <a:defRPr>
                <a:solidFill>
                  <a:schemeClr val="tx1"/>
                </a:solidFill>
                <a:latin typeface="Arial" panose="020B0604020202020204" pitchFamily="34" charset="0"/>
              </a:defRPr>
            </a:lvl2pPr>
            <a:lvl3pPr eaLnBrk="0" fontAlgn="base" hangingPunct="0">
              <a:spcBef>
                <a:spcPct val="0"/>
              </a:spcBef>
              <a:spcAft>
                <a:spcPct val="0"/>
              </a:spcAft>
              <a:tabLst>
                <a:tab pos="641350" algn="l"/>
              </a:tabLst>
              <a:defRPr>
                <a:solidFill>
                  <a:schemeClr val="tx1"/>
                </a:solidFill>
                <a:latin typeface="Arial" panose="020B0604020202020204" pitchFamily="34" charset="0"/>
              </a:defRPr>
            </a:lvl3pPr>
            <a:lvl4pPr eaLnBrk="0" fontAlgn="base" hangingPunct="0">
              <a:spcBef>
                <a:spcPct val="0"/>
              </a:spcBef>
              <a:spcAft>
                <a:spcPct val="0"/>
              </a:spcAft>
              <a:tabLst>
                <a:tab pos="641350" algn="l"/>
              </a:tabLst>
              <a:defRPr>
                <a:solidFill>
                  <a:schemeClr val="tx1"/>
                </a:solidFill>
                <a:latin typeface="Arial" panose="020B0604020202020204" pitchFamily="34" charset="0"/>
              </a:defRPr>
            </a:lvl4pPr>
            <a:lvl5pPr eaLnBrk="0" fontAlgn="base" hangingPunct="0">
              <a:spcBef>
                <a:spcPct val="0"/>
              </a:spcBef>
              <a:spcAft>
                <a:spcPct val="0"/>
              </a:spcAft>
              <a:tabLst>
                <a:tab pos="641350" algn="l"/>
              </a:tabLst>
              <a:defRPr>
                <a:solidFill>
                  <a:schemeClr val="tx1"/>
                </a:solidFill>
                <a:latin typeface="Arial" panose="020B0604020202020204" pitchFamily="34" charset="0"/>
              </a:defRPr>
            </a:lvl5pPr>
            <a:lvl6pPr eaLnBrk="0" fontAlgn="base" hangingPunct="0">
              <a:spcBef>
                <a:spcPct val="0"/>
              </a:spcBef>
              <a:spcAft>
                <a:spcPct val="0"/>
              </a:spcAft>
              <a:tabLst>
                <a:tab pos="641350" algn="l"/>
              </a:tabLst>
              <a:defRPr>
                <a:solidFill>
                  <a:schemeClr val="tx1"/>
                </a:solidFill>
                <a:latin typeface="Arial" panose="020B0604020202020204" pitchFamily="34" charset="0"/>
              </a:defRPr>
            </a:lvl6pPr>
            <a:lvl7pPr eaLnBrk="0" fontAlgn="base" hangingPunct="0">
              <a:spcBef>
                <a:spcPct val="0"/>
              </a:spcBef>
              <a:spcAft>
                <a:spcPct val="0"/>
              </a:spcAft>
              <a:tabLst>
                <a:tab pos="641350" algn="l"/>
              </a:tabLst>
              <a:defRPr>
                <a:solidFill>
                  <a:schemeClr val="tx1"/>
                </a:solidFill>
                <a:latin typeface="Arial" panose="020B0604020202020204" pitchFamily="34" charset="0"/>
              </a:defRPr>
            </a:lvl7pPr>
            <a:lvl8pPr eaLnBrk="0" fontAlgn="base" hangingPunct="0">
              <a:spcBef>
                <a:spcPct val="0"/>
              </a:spcBef>
              <a:spcAft>
                <a:spcPct val="0"/>
              </a:spcAft>
              <a:tabLst>
                <a:tab pos="641350" algn="l"/>
              </a:tabLst>
              <a:defRPr>
                <a:solidFill>
                  <a:schemeClr val="tx1"/>
                </a:solidFill>
                <a:latin typeface="Arial" panose="020B0604020202020204" pitchFamily="34" charset="0"/>
              </a:defRPr>
            </a:lvl8pPr>
            <a:lvl9pPr eaLnBrk="0" fontAlgn="base" hangingPunct="0">
              <a:spcBef>
                <a:spcPct val="0"/>
              </a:spcBef>
              <a:spcAft>
                <a:spcPct val="0"/>
              </a:spcAft>
              <a:tabLst>
                <a:tab pos="641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641350" algn="l"/>
              </a:tabLst>
            </a:pPr>
            <a:r>
              <a:rPr kumimoji="0" lang="it-IT" altLang="it-IT"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L’esame di Stato conclusivo del primo ciclo di istruzione è costituito da:</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Tx/>
              <a:buAutoNum type="arabicPeriod"/>
              <a:tabLst>
                <a:tab pos="641350" algn="l"/>
              </a:tabLst>
            </a:pPr>
            <a:r>
              <a:rPr kumimoji="0" lang="it-IT" altLang="it-IT"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prova scritta relativa alle competenze di italiano o della lingua nella quale si svolge l’insegnamento, come disciplinata dall’articolo 7 del DM 741/2017;</a:t>
            </a: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41350" algn="l"/>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9" name="CasellaDiTesto 8">
            <a:extLst>
              <a:ext uri="{FF2B5EF4-FFF2-40B4-BE49-F238E27FC236}">
                <a16:creationId xmlns:a16="http://schemas.microsoft.com/office/drawing/2014/main" xmlns="" id="{B5905E73-CF24-4E21-9DDE-50F329961253}"/>
              </a:ext>
            </a:extLst>
          </p:cNvPr>
          <p:cNvSpPr txBox="1"/>
          <p:nvPr/>
        </p:nvSpPr>
        <p:spPr>
          <a:xfrm>
            <a:off x="948343" y="2557713"/>
            <a:ext cx="10544962" cy="2246769"/>
          </a:xfrm>
          <a:prstGeom prst="rect">
            <a:avLst/>
          </a:prstGeom>
          <a:noFill/>
        </p:spPr>
        <p:txBody>
          <a:bodyPr wrap="square">
            <a:spAutoFit/>
          </a:bodyPr>
          <a:lstStyle/>
          <a:p>
            <a:pPr algn="just"/>
            <a:r>
              <a:rPr lang="it-IT" sz="2000" b="0" i="1" u="none" strike="noStrike" baseline="0" dirty="0">
                <a:solidFill>
                  <a:srgbClr val="000000"/>
                </a:solidFill>
              </a:rPr>
              <a:t>ART. 6 </a:t>
            </a:r>
            <a:r>
              <a:rPr lang="it-IT" sz="2000" b="0" i="1" u="sng" strike="noStrike" baseline="0" dirty="0">
                <a:solidFill>
                  <a:srgbClr val="000000"/>
                </a:solidFill>
              </a:rPr>
              <a:t>Percorsi di istruzione per gli adulti </a:t>
            </a:r>
          </a:p>
          <a:p>
            <a:pPr algn="just"/>
            <a:endParaRPr lang="it-IT" sz="2000" b="0" i="0" u="none" strike="noStrike" baseline="0" dirty="0">
              <a:solidFill>
                <a:srgbClr val="000000"/>
              </a:solidFill>
            </a:endParaRPr>
          </a:p>
          <a:p>
            <a:pPr algn="just"/>
            <a:r>
              <a:rPr lang="it-IT" sz="2000" b="0" i="0" u="none" strike="noStrike" baseline="0" dirty="0">
                <a:solidFill>
                  <a:srgbClr val="000000"/>
                </a:solidFill>
              </a:rPr>
              <a:t>3. Il consiglio di classe tiene conto delle eventuali carenze individuate ai fini della revisione del Patto formativo individuale e della relativa formalizzazione del Percorso di studio personalizzato da frequentare nell’anno scolastico successivo in modo da poter sostenere l’esame di stato conclusivo del percorso di studio all’articolo 4, comma 2, lettera a) del decreto del Presidente della Repubblica 29 ottobre 2012, n. 263 entro il mese di marzo 2023. </a:t>
            </a:r>
          </a:p>
        </p:txBody>
      </p:sp>
      <p:sp>
        <p:nvSpPr>
          <p:cNvPr id="10" name="CasellaDiTesto 9">
            <a:extLst>
              <a:ext uri="{FF2B5EF4-FFF2-40B4-BE49-F238E27FC236}">
                <a16:creationId xmlns:a16="http://schemas.microsoft.com/office/drawing/2014/main" xmlns="" id="{583BDD00-A86E-4C67-9BC1-DC4515AC0ADE}"/>
              </a:ext>
            </a:extLst>
          </p:cNvPr>
          <p:cNvSpPr txBox="1"/>
          <p:nvPr/>
        </p:nvSpPr>
        <p:spPr>
          <a:xfrm>
            <a:off x="6097398" y="5507101"/>
            <a:ext cx="6094602" cy="923330"/>
          </a:xfrm>
          <a:prstGeom prst="rect">
            <a:avLst/>
          </a:prstGeom>
          <a:noFill/>
        </p:spPr>
        <p:txBody>
          <a:bodyPr wrap="square">
            <a:spAutoFit/>
          </a:bodyPr>
          <a:lstStyle/>
          <a:p>
            <a:r>
              <a:rPr lang="it-IT" sz="1800" b="1" i="0" u="none" strike="noStrike" baseline="0" dirty="0">
                <a:solidFill>
                  <a:srgbClr val="000000"/>
                </a:solidFill>
                <a:latin typeface="+mn-lt"/>
              </a:rPr>
              <a:t>Valutazione degli apprendimenti ed esami di Stato degli alunni e degli    studenti ucraini per l’anno scolastico 2021/2022. </a:t>
            </a:r>
            <a:r>
              <a:rPr lang="it-IT" b="1" dirty="0">
                <a:solidFill>
                  <a:srgbClr val="000000"/>
                </a:solidFill>
              </a:rPr>
              <a:t>O.M.</a:t>
            </a:r>
            <a:r>
              <a:rPr lang="it-IT" sz="1800" b="1" i="0" u="none" strike="noStrike" baseline="0" dirty="0">
                <a:solidFill>
                  <a:srgbClr val="000000"/>
                </a:solidFill>
                <a:latin typeface="+mn-lt"/>
              </a:rPr>
              <a:t> n. 156 del 4/6/2022</a:t>
            </a:r>
            <a:endParaRPr lang="it-IT" dirty="0"/>
          </a:p>
        </p:txBody>
      </p:sp>
      <p:sp>
        <p:nvSpPr>
          <p:cNvPr id="12" name="Titolo 2">
            <a:extLst>
              <a:ext uri="{FF2B5EF4-FFF2-40B4-BE49-F238E27FC236}">
                <a16:creationId xmlns:a16="http://schemas.microsoft.com/office/drawing/2014/main" xmlns="" id="{F326C391-DE86-47DC-AB93-6702C5A7619C}"/>
              </a:ext>
            </a:extLst>
          </p:cNvPr>
          <p:cNvSpPr txBox="1">
            <a:spLocks/>
          </p:cNvSpPr>
          <p:nvPr/>
        </p:nvSpPr>
        <p:spPr>
          <a:xfrm>
            <a:off x="433431" y="778321"/>
            <a:ext cx="1132513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600" dirty="0"/>
              <a:t>L’esame di Stato 2022</a:t>
            </a:r>
          </a:p>
        </p:txBody>
      </p:sp>
    </p:spTree>
    <p:extLst>
      <p:ext uri="{BB962C8B-B14F-4D97-AF65-F5344CB8AC3E}">
        <p14:creationId xmlns:p14="http://schemas.microsoft.com/office/powerpoint/2010/main" val="1287133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DF3D98-3C30-4CFC-8643-C81E829C8C25}"/>
              </a:ext>
            </a:extLst>
          </p:cNvPr>
          <p:cNvSpPr>
            <a:spLocks noGrp="1"/>
          </p:cNvSpPr>
          <p:nvPr>
            <p:ph type="title"/>
          </p:nvPr>
        </p:nvSpPr>
        <p:spPr>
          <a:xfrm>
            <a:off x="6785703" y="2269452"/>
            <a:ext cx="4903377" cy="610863"/>
          </a:xfrm>
        </p:spPr>
        <p:txBody>
          <a:bodyPr rtlCol="0"/>
          <a:lstStyle/>
          <a:p>
            <a:pPr rtl="0"/>
            <a:r>
              <a:rPr lang="it-IT" dirty="0"/>
              <a:t>Le pubblicazioni</a:t>
            </a:r>
          </a:p>
        </p:txBody>
      </p:sp>
      <p:sp>
        <p:nvSpPr>
          <p:cNvPr id="12" name="CasellaDiTesto 11">
            <a:extLst>
              <a:ext uri="{FF2B5EF4-FFF2-40B4-BE49-F238E27FC236}">
                <a16:creationId xmlns:a16="http://schemas.microsoft.com/office/drawing/2014/main" xmlns="" id="{FA677A85-D096-48F8-8E49-8A5216C642D4}"/>
              </a:ext>
            </a:extLst>
          </p:cNvPr>
          <p:cNvSpPr txBox="1"/>
          <p:nvPr/>
        </p:nvSpPr>
        <p:spPr>
          <a:xfrm>
            <a:off x="6785703" y="3875314"/>
            <a:ext cx="4274183" cy="646331"/>
          </a:xfrm>
          <a:prstGeom prst="rect">
            <a:avLst/>
          </a:prstGeom>
          <a:noFill/>
        </p:spPr>
        <p:txBody>
          <a:bodyPr wrap="square" rtlCol="0">
            <a:spAutoFit/>
          </a:bodyPr>
          <a:lstStyle/>
          <a:p>
            <a:pPr algn="ctr"/>
            <a:r>
              <a:rPr lang="it-IT" sz="3600" i="1" dirty="0">
                <a:solidFill>
                  <a:schemeClr val="bg1"/>
                </a:solidFill>
              </a:rPr>
              <a:t>quesiti e risposte</a:t>
            </a:r>
          </a:p>
        </p:txBody>
      </p:sp>
      <p:sp>
        <p:nvSpPr>
          <p:cNvPr id="14" name="Segnaposto numero diapositiva 6">
            <a:extLst>
              <a:ext uri="{FF2B5EF4-FFF2-40B4-BE49-F238E27FC236}">
                <a16:creationId xmlns:a16="http://schemas.microsoft.com/office/drawing/2014/main" xmlns="" id="{7DC133B1-B237-430E-982F-12CA4CEF5D1F}"/>
              </a:ext>
            </a:extLst>
          </p:cNvPr>
          <p:cNvSpPr txBox="1">
            <a:spLocks/>
          </p:cNvSpPr>
          <p:nvPr/>
        </p:nvSpPr>
        <p:spPr>
          <a:xfrm>
            <a:off x="11486560" y="661034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22</a:t>
            </a:fld>
            <a:endParaRPr lang="it-IT" sz="1100" dirty="0">
              <a:solidFill>
                <a:schemeClr val="bg1"/>
              </a:solidFill>
            </a:endParaRPr>
          </a:p>
        </p:txBody>
      </p:sp>
      <p:pic>
        <p:nvPicPr>
          <p:cNvPr id="2050" name="Picture 2" descr="Circolare n. 222 del 21/06/2021 - Visualizzazione tabelloni esito scrutinio  finale relativo all'Esame conclusivo il primo ciclo di istruzione. A.S.  2020/2021 - Istituto Comprensivo Giovanni XXIII">
            <a:extLst>
              <a:ext uri="{FF2B5EF4-FFF2-40B4-BE49-F238E27FC236}">
                <a16:creationId xmlns:a16="http://schemas.microsoft.com/office/drawing/2014/main" xmlns="" id="{357F7E7A-A91B-4D11-B190-8189E38CA807}"/>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0370" r="20370"/>
          <a:stretch>
            <a:fillRect/>
          </a:stretch>
        </p:blipFill>
        <p:spPr bwMode="auto">
          <a:xfrm>
            <a:off x="1040235" y="646331"/>
            <a:ext cx="4555222" cy="512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758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FE6CB92C-FCF2-4C95-B685-26E19ED94F41}"/>
              </a:ext>
            </a:extLst>
          </p:cNvPr>
          <p:cNvSpPr>
            <a:spLocks noGrp="1"/>
          </p:cNvSpPr>
          <p:nvPr>
            <p:ph type="title"/>
          </p:nvPr>
        </p:nvSpPr>
        <p:spPr>
          <a:xfrm>
            <a:off x="1" y="879063"/>
            <a:ext cx="8243668" cy="610863"/>
          </a:xfrm>
        </p:spPr>
        <p:txBody>
          <a:bodyPr>
            <a:normAutofit/>
          </a:bodyPr>
          <a:lstStyle/>
          <a:p>
            <a:pPr algn="ctr"/>
            <a:r>
              <a:rPr lang="it-IT" sz="4000" dirty="0">
                <a:latin typeface="+mj-lt"/>
              </a:rPr>
              <a:t>La pubblicazione degli esiti</a:t>
            </a:r>
            <a:endParaRPr lang="it-IT" sz="4000" dirty="0"/>
          </a:p>
        </p:txBody>
      </p:sp>
      <p:sp>
        <p:nvSpPr>
          <p:cNvPr id="4" name="Segnaposto testo 3">
            <a:extLst>
              <a:ext uri="{FF2B5EF4-FFF2-40B4-BE49-F238E27FC236}">
                <a16:creationId xmlns:a16="http://schemas.microsoft.com/office/drawing/2014/main" xmlns="" id="{FF63D412-3D5C-4C9B-A188-57B65D5CD9BA}"/>
              </a:ext>
            </a:extLst>
          </p:cNvPr>
          <p:cNvSpPr>
            <a:spLocks noGrp="1"/>
          </p:cNvSpPr>
          <p:nvPr>
            <p:ph type="body" sz="quarter" idx="11"/>
          </p:nvPr>
        </p:nvSpPr>
        <p:spPr>
          <a:xfrm>
            <a:off x="1263060" y="2513457"/>
            <a:ext cx="10229307" cy="2761928"/>
          </a:xfrm>
        </p:spPr>
        <p:txBody>
          <a:bodyPr/>
          <a:lstStyle/>
          <a:p>
            <a:pPr algn="just">
              <a:lnSpc>
                <a:spcPct val="107000"/>
              </a:lnSpc>
              <a:spcAft>
                <a:spcPts val="800"/>
              </a:spcAft>
            </a:pPr>
            <a:r>
              <a:rPr lang="it-IT" sz="2500" b="1" dirty="0">
                <a:solidFill>
                  <a:srgbClr val="000000"/>
                </a:solidFill>
                <a:effectLst/>
                <a:ea typeface="Times New Roman" panose="02020603050405020304" pitchFamily="18" charset="0"/>
                <a:cs typeface="Times New Roman" panose="02020603050405020304" pitchFamily="18" charset="0"/>
              </a:rPr>
              <a:t>D. Dove deve essere pubblicato l’esito finale dell’Esame di Stato?</a:t>
            </a:r>
            <a:endParaRPr lang="it-IT" sz="2500" dirty="0">
              <a:effectLst/>
              <a:ea typeface="Calibri" panose="020F0502020204030204" pitchFamily="34" charset="0"/>
              <a:cs typeface="Times New Roman" panose="02020603050405020304" pitchFamily="18" charset="0"/>
            </a:endParaRPr>
          </a:p>
          <a:p>
            <a:pPr algn="just"/>
            <a:r>
              <a:rPr lang="it-IT" sz="1800" dirty="0">
                <a:solidFill>
                  <a:srgbClr val="000000"/>
                </a:solidFill>
                <a:effectLst/>
                <a:ea typeface="Times New Roman" panose="02020603050405020304" pitchFamily="18" charset="0"/>
                <a:cs typeface="Times New Roman" panose="02020603050405020304" pitchFamily="18" charset="0"/>
              </a:rPr>
              <a:t>R. </a:t>
            </a:r>
            <a:r>
              <a:rPr lang="it-IT" sz="1800" i="1" dirty="0">
                <a:solidFill>
                  <a:srgbClr val="000000"/>
                </a:solidFill>
                <a:effectLst/>
                <a:ea typeface="Times New Roman" panose="02020603050405020304" pitchFamily="18" charset="0"/>
                <a:cs typeface="Times New Roman" panose="02020603050405020304" pitchFamily="18" charset="0"/>
              </a:rPr>
              <a:t>«3. </a:t>
            </a:r>
            <a:r>
              <a:rPr lang="it-IT" sz="1800" i="1" kern="0" dirty="0">
                <a:solidFill>
                  <a:srgbClr val="000000"/>
                </a:solidFill>
                <a:effectLst/>
                <a:ea typeface="Times New Roman" panose="02020603050405020304" pitchFamily="18" charset="0"/>
                <a:cs typeface="Times New Roman" panose="02020603050405020304" pitchFamily="18" charset="0"/>
              </a:rPr>
              <a:t>L’esito dell’esame, con l’indicazione del punteggio finale conseguito, inclusa la menzione della lode qualora attribuita dalla commissione, è pubblicato […] tramite </a:t>
            </a:r>
            <a:r>
              <a:rPr lang="it-IT" sz="1800" b="1" i="1" kern="0" dirty="0">
                <a:solidFill>
                  <a:srgbClr val="000000"/>
                </a:solidFill>
                <a:effectLst/>
                <a:ea typeface="Times New Roman" panose="02020603050405020304" pitchFamily="18" charset="0"/>
                <a:cs typeface="Times New Roman" panose="02020603050405020304" pitchFamily="18" charset="0"/>
              </a:rPr>
              <a:t>affissione di tabelloni presso l’istituzione scolastica sede della sottocommissione</a:t>
            </a:r>
            <a:r>
              <a:rPr lang="it-IT" sz="1800" i="1" kern="0" dirty="0">
                <a:solidFill>
                  <a:srgbClr val="000000"/>
                </a:solidFill>
                <a:effectLst/>
                <a:ea typeface="Times New Roman" panose="02020603050405020304" pitchFamily="18" charset="0"/>
                <a:cs typeface="Times New Roman" panose="02020603050405020304" pitchFamily="18" charset="0"/>
              </a:rPr>
              <a:t>, nonché, </a:t>
            </a:r>
            <a:r>
              <a:rPr lang="it-IT" sz="1800" b="1" i="1" kern="0" dirty="0">
                <a:solidFill>
                  <a:srgbClr val="000000"/>
                </a:solidFill>
                <a:effectLst/>
                <a:ea typeface="Times New Roman" panose="02020603050405020304" pitchFamily="18" charset="0"/>
                <a:cs typeface="Times New Roman" panose="02020603050405020304" pitchFamily="18" charset="0"/>
              </a:rPr>
              <a:t>distintamente per ogni classe, solo e unicamente nell’area documentale riservata del registro elettronico, cui accedono gli studenti della classe di riferimento, con la sola indicazione della dicitura “Non diplomato” nel caso di mancato superamento dell’esame stesso</a:t>
            </a:r>
            <a:r>
              <a:rPr lang="it-IT" sz="1800" b="1" kern="0" dirty="0">
                <a:solidFill>
                  <a:srgbClr val="000000"/>
                </a:solidFill>
                <a:effectLst/>
                <a:ea typeface="Times New Roman" panose="02020603050405020304" pitchFamily="18" charset="0"/>
                <a:cs typeface="Times New Roman" panose="02020603050405020304" pitchFamily="18" charset="0"/>
              </a:rPr>
              <a:t>»</a:t>
            </a:r>
          </a:p>
          <a:p>
            <a:pPr algn="r"/>
            <a:r>
              <a:rPr lang="en-US" sz="1800" b="1" dirty="0">
                <a:solidFill>
                  <a:schemeClr val="bg1"/>
                </a:solidFill>
                <a:effectLst/>
                <a:ea typeface="Times New Roman" panose="02020603050405020304" pitchFamily="18" charset="0"/>
              </a:rPr>
              <a:t>O.M. 64/2022,  art. 3, co. 3</a:t>
            </a:r>
          </a:p>
          <a:p>
            <a:endParaRPr lang="it-IT" dirty="0"/>
          </a:p>
        </p:txBody>
      </p:sp>
      <p:sp>
        <p:nvSpPr>
          <p:cNvPr id="7" name="Segnaposto numero diapositiva 6">
            <a:extLst>
              <a:ext uri="{FF2B5EF4-FFF2-40B4-BE49-F238E27FC236}">
                <a16:creationId xmlns:a16="http://schemas.microsoft.com/office/drawing/2014/main" xmlns="" id="{A4BFCB12-3A48-46D3-B8D0-01EE12DE0AD5}"/>
              </a:ext>
            </a:extLst>
          </p:cNvPr>
          <p:cNvSpPr>
            <a:spLocks noGrp="1"/>
          </p:cNvSpPr>
          <p:nvPr>
            <p:ph type="sldNum" sz="quarter" idx="16"/>
          </p:nvPr>
        </p:nvSpPr>
        <p:spPr>
          <a:xfrm>
            <a:off x="11668760" y="6486964"/>
            <a:ext cx="523240" cy="247651"/>
          </a:xfrm>
        </p:spPr>
        <p:txBody>
          <a:bodyPr/>
          <a:lstStyle/>
          <a:p>
            <a:pPr rtl="0"/>
            <a:fld id="{294A09A9-5501-47C1-A89A-A340965A2BE2}" type="slidenum">
              <a:rPr lang="it-IT" noProof="0" smtClean="0"/>
              <a:pPr rtl="0"/>
              <a:t>23</a:t>
            </a:fld>
            <a:endParaRPr lang="it-IT" noProof="0" dirty="0"/>
          </a:p>
        </p:txBody>
      </p:sp>
    </p:spTree>
    <p:extLst>
      <p:ext uri="{BB962C8B-B14F-4D97-AF65-F5344CB8AC3E}">
        <p14:creationId xmlns:p14="http://schemas.microsoft.com/office/powerpoint/2010/main" val="1311105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FE6CB92C-FCF2-4C95-B685-26E19ED94F41}"/>
              </a:ext>
            </a:extLst>
          </p:cNvPr>
          <p:cNvSpPr>
            <a:spLocks noGrp="1"/>
          </p:cNvSpPr>
          <p:nvPr>
            <p:ph type="title"/>
          </p:nvPr>
        </p:nvSpPr>
        <p:spPr>
          <a:xfrm>
            <a:off x="942537" y="850928"/>
            <a:ext cx="7948245" cy="610863"/>
          </a:xfrm>
        </p:spPr>
        <p:txBody>
          <a:bodyPr>
            <a:normAutofit/>
          </a:bodyPr>
          <a:lstStyle/>
          <a:p>
            <a:r>
              <a:rPr lang="it-IT" sz="4000" dirty="0">
                <a:latin typeface="+mj-lt"/>
              </a:rPr>
              <a:t>La pubblicazione degli esiti</a:t>
            </a:r>
            <a:endParaRPr lang="it-IT" sz="4000" dirty="0"/>
          </a:p>
        </p:txBody>
      </p:sp>
      <p:sp>
        <p:nvSpPr>
          <p:cNvPr id="4" name="Segnaposto testo 3">
            <a:extLst>
              <a:ext uri="{FF2B5EF4-FFF2-40B4-BE49-F238E27FC236}">
                <a16:creationId xmlns:a16="http://schemas.microsoft.com/office/drawing/2014/main" xmlns="" id="{FF63D412-3D5C-4C9B-A188-57B65D5CD9BA}"/>
              </a:ext>
            </a:extLst>
          </p:cNvPr>
          <p:cNvSpPr>
            <a:spLocks noGrp="1"/>
          </p:cNvSpPr>
          <p:nvPr>
            <p:ph type="body" sz="quarter" idx="11"/>
          </p:nvPr>
        </p:nvSpPr>
        <p:spPr>
          <a:xfrm>
            <a:off x="1368177" y="2485322"/>
            <a:ext cx="10300583" cy="2368032"/>
          </a:xfrm>
        </p:spPr>
        <p:txBody>
          <a:bodyPr/>
          <a:lstStyle/>
          <a:p>
            <a:pPr algn="just">
              <a:lnSpc>
                <a:spcPct val="107000"/>
              </a:lnSpc>
              <a:spcAft>
                <a:spcPts val="800"/>
              </a:spcAft>
            </a:pPr>
            <a:r>
              <a:rPr lang="it-IT" sz="2500" b="1" dirty="0">
                <a:solidFill>
                  <a:srgbClr val="000000"/>
                </a:solidFill>
                <a:cs typeface="Times New Roman" panose="02020603050405020304" pitchFamily="18" charset="0"/>
              </a:rPr>
              <a:t>D. Come viene pubblicato l’esito finale dell’Esame di Stato in caso di candidati con disabilità o DSA?</a:t>
            </a:r>
          </a:p>
          <a:p>
            <a:pPr algn="just"/>
            <a:r>
              <a:rPr lang="it-IT" sz="1800" dirty="0">
                <a:solidFill>
                  <a:srgbClr val="000000"/>
                </a:solidFill>
                <a:effectLst/>
                <a:ea typeface="Times New Roman" panose="02020603050405020304" pitchFamily="18" charset="0"/>
                <a:cs typeface="Times New Roman" panose="02020603050405020304" pitchFamily="18" charset="0"/>
              </a:rPr>
              <a:t>R. «</a:t>
            </a:r>
            <a:r>
              <a:rPr lang="it-IT" sz="1800" i="1" dirty="0">
                <a:solidFill>
                  <a:srgbClr val="000000"/>
                </a:solidFill>
                <a:effectLst/>
                <a:ea typeface="Times New Roman" panose="02020603050405020304" pitchFamily="18" charset="0"/>
                <a:cs typeface="Times New Roman" panose="02020603050405020304" pitchFamily="18" charset="0"/>
              </a:rPr>
              <a:t>4. Nel diploma finale rilasciato al termine dell’esame di Stato e nei tabelloni affissi all’albo di istituto non viene fatta menzione delle eventuali modalità di svolgimento dell’esame per gli alunni con disabilità e con disturbi specifici dell’apprendimento</a:t>
            </a:r>
            <a:r>
              <a:rPr lang="it-IT" sz="1800" dirty="0">
                <a:solidFill>
                  <a:srgbClr val="000000"/>
                </a:solidFill>
                <a:effectLst/>
                <a:ea typeface="Times New Roman" panose="02020603050405020304" pitchFamily="18" charset="0"/>
                <a:cs typeface="Times New Roman" panose="02020603050405020304" pitchFamily="18" charset="0"/>
              </a:rPr>
              <a:t>»</a:t>
            </a:r>
          </a:p>
          <a:p>
            <a:pPr algn="r"/>
            <a:r>
              <a:rPr lang="en-US" sz="1800" b="1" dirty="0">
                <a:solidFill>
                  <a:schemeClr val="bg1"/>
                </a:solidFill>
                <a:effectLst/>
                <a:ea typeface="Times New Roman" panose="02020603050405020304" pitchFamily="18" charset="0"/>
              </a:rPr>
              <a:t>O.M. 64/2022, art.3, co. 4</a:t>
            </a:r>
          </a:p>
          <a:p>
            <a:endParaRPr lang="it-IT" dirty="0"/>
          </a:p>
        </p:txBody>
      </p:sp>
      <p:sp>
        <p:nvSpPr>
          <p:cNvPr id="7" name="Segnaposto numero diapositiva 6">
            <a:extLst>
              <a:ext uri="{FF2B5EF4-FFF2-40B4-BE49-F238E27FC236}">
                <a16:creationId xmlns:a16="http://schemas.microsoft.com/office/drawing/2014/main" xmlns="" id="{A4BFCB12-3A48-46D3-B8D0-01EE12DE0AD5}"/>
              </a:ext>
            </a:extLst>
          </p:cNvPr>
          <p:cNvSpPr>
            <a:spLocks noGrp="1"/>
          </p:cNvSpPr>
          <p:nvPr>
            <p:ph type="sldNum" sz="quarter" idx="16"/>
          </p:nvPr>
        </p:nvSpPr>
        <p:spPr>
          <a:xfrm>
            <a:off x="11668760" y="6486964"/>
            <a:ext cx="523240" cy="247651"/>
          </a:xfrm>
        </p:spPr>
        <p:txBody>
          <a:bodyPr/>
          <a:lstStyle/>
          <a:p>
            <a:pPr rtl="0"/>
            <a:fld id="{294A09A9-5501-47C1-A89A-A340965A2BE2}" type="slidenum">
              <a:rPr lang="it-IT" noProof="0" smtClean="0"/>
              <a:pPr rtl="0"/>
              <a:t>24</a:t>
            </a:fld>
            <a:endParaRPr lang="it-IT" noProof="0" dirty="0"/>
          </a:p>
        </p:txBody>
      </p:sp>
    </p:spTree>
    <p:extLst>
      <p:ext uri="{BB962C8B-B14F-4D97-AF65-F5344CB8AC3E}">
        <p14:creationId xmlns:p14="http://schemas.microsoft.com/office/powerpoint/2010/main" val="1422792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DF3D98-3C30-4CFC-8643-C81E829C8C25}"/>
              </a:ext>
            </a:extLst>
          </p:cNvPr>
          <p:cNvSpPr>
            <a:spLocks noGrp="1"/>
          </p:cNvSpPr>
          <p:nvPr>
            <p:ph type="title"/>
          </p:nvPr>
        </p:nvSpPr>
        <p:spPr>
          <a:xfrm>
            <a:off x="6785703" y="2269452"/>
            <a:ext cx="4903377" cy="610863"/>
          </a:xfrm>
        </p:spPr>
        <p:txBody>
          <a:bodyPr rtlCol="0">
            <a:normAutofit/>
          </a:bodyPr>
          <a:lstStyle/>
          <a:p>
            <a:pPr rtl="0"/>
            <a:r>
              <a:rPr lang="it-IT" dirty="0"/>
              <a:t>Valutazione</a:t>
            </a:r>
          </a:p>
        </p:txBody>
      </p:sp>
      <p:sp>
        <p:nvSpPr>
          <p:cNvPr id="5" name="CasellaDiTesto 4">
            <a:extLst>
              <a:ext uri="{FF2B5EF4-FFF2-40B4-BE49-F238E27FC236}">
                <a16:creationId xmlns:a16="http://schemas.microsoft.com/office/drawing/2014/main" xmlns="" id="{12F476C5-2384-40D0-9A6F-C1F64DE7A7A6}"/>
              </a:ext>
            </a:extLst>
          </p:cNvPr>
          <p:cNvSpPr txBox="1"/>
          <p:nvPr/>
        </p:nvSpPr>
        <p:spPr>
          <a:xfrm>
            <a:off x="6785703" y="3875314"/>
            <a:ext cx="4274183" cy="646331"/>
          </a:xfrm>
          <a:prstGeom prst="rect">
            <a:avLst/>
          </a:prstGeom>
          <a:noFill/>
        </p:spPr>
        <p:txBody>
          <a:bodyPr wrap="square" rtlCol="0">
            <a:spAutoFit/>
          </a:bodyPr>
          <a:lstStyle/>
          <a:p>
            <a:pPr algn="ctr"/>
            <a:r>
              <a:rPr lang="it-IT" sz="3600" i="1" dirty="0">
                <a:solidFill>
                  <a:schemeClr val="bg1"/>
                </a:solidFill>
              </a:rPr>
              <a:t>quesiti e risposte</a:t>
            </a:r>
          </a:p>
        </p:txBody>
      </p:sp>
      <p:sp>
        <p:nvSpPr>
          <p:cNvPr id="8" name="Segnaposto numero diapositiva 6">
            <a:extLst>
              <a:ext uri="{FF2B5EF4-FFF2-40B4-BE49-F238E27FC236}">
                <a16:creationId xmlns:a16="http://schemas.microsoft.com/office/drawing/2014/main" xmlns="" id="{D67C6F25-4416-44A5-BD59-8D5E9D0E2E8A}"/>
              </a:ext>
            </a:extLst>
          </p:cNvPr>
          <p:cNvSpPr txBox="1">
            <a:spLocks/>
          </p:cNvSpPr>
          <p:nvPr/>
        </p:nvSpPr>
        <p:spPr>
          <a:xfrm>
            <a:off x="11668760" y="6486964"/>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25</a:t>
            </a:fld>
            <a:endParaRPr lang="it-IT" sz="1100" dirty="0">
              <a:solidFill>
                <a:schemeClr val="bg1"/>
              </a:solidFill>
            </a:endParaRPr>
          </a:p>
        </p:txBody>
      </p:sp>
      <p:pic>
        <p:nvPicPr>
          <p:cNvPr id="4" name="Immagine 3">
            <a:extLst>
              <a:ext uri="{FF2B5EF4-FFF2-40B4-BE49-F238E27FC236}">
                <a16:creationId xmlns:a16="http://schemas.microsoft.com/office/drawing/2014/main" xmlns="" id="{D7C18C27-DB1D-483A-9CFE-0CED4036EEA7}"/>
              </a:ext>
            </a:extLst>
          </p:cNvPr>
          <p:cNvPicPr>
            <a:picLocks noChangeAspect="1"/>
          </p:cNvPicPr>
          <p:nvPr/>
        </p:nvPicPr>
        <p:blipFill rotWithShape="1">
          <a:blip r:embed="rId3"/>
          <a:srcRect l="-2935" t="3803" r="20548" b="-3803"/>
          <a:stretch/>
        </p:blipFill>
        <p:spPr>
          <a:xfrm>
            <a:off x="173502" y="1336926"/>
            <a:ext cx="5922498" cy="4564672"/>
          </a:xfrm>
          <a:prstGeom prst="rect">
            <a:avLst/>
          </a:prstGeom>
        </p:spPr>
      </p:pic>
    </p:spTree>
    <p:extLst>
      <p:ext uri="{BB962C8B-B14F-4D97-AF65-F5344CB8AC3E}">
        <p14:creationId xmlns:p14="http://schemas.microsoft.com/office/powerpoint/2010/main" val="230758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BE028333-86D2-4595-838C-5498A1E5D6DC}"/>
              </a:ext>
            </a:extLst>
          </p:cNvPr>
          <p:cNvSpPr/>
          <p:nvPr/>
        </p:nvSpPr>
        <p:spPr>
          <a:xfrm>
            <a:off x="675249" y="753702"/>
            <a:ext cx="1378634" cy="10832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2">
            <a:extLst>
              <a:ext uri="{FF2B5EF4-FFF2-40B4-BE49-F238E27FC236}">
                <a16:creationId xmlns:a16="http://schemas.microsoft.com/office/drawing/2014/main" xmlns="" id="{109ECBC9-146E-4062-A367-1649711EA880}"/>
              </a:ext>
            </a:extLst>
          </p:cNvPr>
          <p:cNvSpPr txBox="1">
            <a:spLocks/>
          </p:cNvSpPr>
          <p:nvPr/>
        </p:nvSpPr>
        <p:spPr>
          <a:xfrm>
            <a:off x="817291" y="753702"/>
            <a:ext cx="9817884" cy="610863"/>
          </a:xfrm>
          <a:prstGeom prst="rect">
            <a:avLst/>
          </a:prstGeom>
          <a:ln>
            <a:noFill/>
          </a:ln>
        </p:spPr>
        <p:txBody>
          <a:bodyPr vert="horz" lIns="0" tIns="0" rIns="0" bIns="0" rtlCol="0" anchor="t" anchorCtr="0">
            <a:normAutofit fontScale="97500"/>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000" dirty="0">
                <a:latin typeface="+mj-lt"/>
              </a:rPr>
              <a:t>La valutazione delle prove d’esame</a:t>
            </a:r>
          </a:p>
        </p:txBody>
      </p:sp>
      <p:sp>
        <p:nvSpPr>
          <p:cNvPr id="7" name="Segnaposto numero diapositiva 6">
            <a:extLst>
              <a:ext uri="{FF2B5EF4-FFF2-40B4-BE49-F238E27FC236}">
                <a16:creationId xmlns:a16="http://schemas.microsoft.com/office/drawing/2014/main" xmlns="" id="{FB24BA25-6FCF-4F6F-A60B-494D28418CFE}"/>
              </a:ext>
            </a:extLst>
          </p:cNvPr>
          <p:cNvSpPr txBox="1">
            <a:spLocks/>
          </p:cNvSpPr>
          <p:nvPr/>
        </p:nvSpPr>
        <p:spPr>
          <a:xfrm>
            <a:off x="11668760" y="661034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26</a:t>
            </a:fld>
            <a:endParaRPr lang="it-IT" sz="1100" dirty="0">
              <a:solidFill>
                <a:schemeClr val="bg1"/>
              </a:solidFill>
            </a:endParaRPr>
          </a:p>
        </p:txBody>
      </p:sp>
      <p:sp>
        <p:nvSpPr>
          <p:cNvPr id="8" name="CasellaDiTesto 7">
            <a:extLst>
              <a:ext uri="{FF2B5EF4-FFF2-40B4-BE49-F238E27FC236}">
                <a16:creationId xmlns:a16="http://schemas.microsoft.com/office/drawing/2014/main" xmlns="" id="{7EF36A8B-7BF7-4371-A934-86757E86D91C}"/>
              </a:ext>
            </a:extLst>
          </p:cNvPr>
          <p:cNvSpPr txBox="1"/>
          <p:nvPr/>
        </p:nvSpPr>
        <p:spPr>
          <a:xfrm>
            <a:off x="817291" y="2313310"/>
            <a:ext cx="11155406" cy="2231380"/>
          </a:xfrm>
          <a:prstGeom prst="rect">
            <a:avLst/>
          </a:prstGeom>
          <a:noFill/>
        </p:spPr>
        <p:txBody>
          <a:bodyPr wrap="square">
            <a:spAutoFit/>
          </a:bodyPr>
          <a:lstStyle/>
          <a:p>
            <a:pPr algn="just"/>
            <a:r>
              <a:rPr kumimoji="0" lang="it-IT" sz="2500" b="0" i="0" u="none" strike="noStrike" kern="1200" cap="none" spc="100" normalizeH="0" baseline="0" noProof="0" dirty="0">
                <a:ln>
                  <a:noFill/>
                </a:ln>
                <a:solidFill>
                  <a:srgbClr val="000000"/>
                </a:solidFill>
                <a:effectLst/>
                <a:uLnTx/>
                <a:uFillTx/>
                <a:latin typeface="Franklin Gothic Demi"/>
                <a:ea typeface="+mj-ea"/>
                <a:cs typeface="+mj-cs"/>
              </a:rPr>
              <a:t>D. Come procedere per la valutazione delle prove d’esame?</a:t>
            </a:r>
            <a:endParaRPr lang="it-IT" dirty="0">
              <a:solidFill>
                <a:schemeClr val="bg1"/>
              </a:solidFill>
            </a:endParaRPr>
          </a:p>
          <a:p>
            <a:pPr marL="266700" algn="just"/>
            <a:endParaRPr lang="it-IT" sz="2400" dirty="0">
              <a:solidFill>
                <a:schemeClr val="bg1"/>
              </a:solidFill>
            </a:endParaRPr>
          </a:p>
          <a:p>
            <a:pPr marL="266700" indent="-266700" algn="just"/>
            <a:r>
              <a:rPr lang="it-IT" dirty="0">
                <a:solidFill>
                  <a:schemeClr val="bg1"/>
                </a:solidFill>
              </a:rPr>
              <a:t>R. </a:t>
            </a:r>
            <a:r>
              <a:rPr lang="it-IT" i="1" dirty="0">
                <a:solidFill>
                  <a:schemeClr val="bg1"/>
                </a:solidFill>
              </a:rPr>
              <a:t>«</a:t>
            </a:r>
            <a:r>
              <a:rPr lang="it-IT" dirty="0">
                <a:solidFill>
                  <a:schemeClr val="bg1"/>
                </a:solidFill>
              </a:rPr>
              <a:t>1. </a:t>
            </a:r>
            <a:r>
              <a:rPr lang="it-IT" i="1" dirty="0">
                <a:solidFill>
                  <a:schemeClr val="bg1"/>
                </a:solidFill>
              </a:rPr>
              <a:t>La sottocommissione corregge e valuta le prove scritte tenendo conto dei criteri definiti dalla commissione in sede di riunione preliminare.</a:t>
            </a:r>
          </a:p>
          <a:p>
            <a:pPr marL="266700" algn="just"/>
            <a:r>
              <a:rPr lang="it-IT" i="1" dirty="0">
                <a:solidFill>
                  <a:schemeClr val="bg1"/>
                </a:solidFill>
              </a:rPr>
              <a:t>2. La sottocommissione attribuisce a ciascuna prova scritta e al colloquio un voto espresso in decimi, senza utilizzare frazioni decimali»</a:t>
            </a:r>
          </a:p>
          <a:p>
            <a:pPr algn="r"/>
            <a:r>
              <a:rPr lang="it-IT" b="1" dirty="0">
                <a:solidFill>
                  <a:schemeClr val="bg1"/>
                </a:solidFill>
              </a:rPr>
              <a:t>D.M. 741/2017, art. 12, co. 1, 2 </a:t>
            </a:r>
          </a:p>
        </p:txBody>
      </p:sp>
    </p:spTree>
    <p:extLst>
      <p:ext uri="{BB962C8B-B14F-4D97-AF65-F5344CB8AC3E}">
        <p14:creationId xmlns:p14="http://schemas.microsoft.com/office/powerpoint/2010/main" val="2396445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BE028333-86D2-4595-838C-5498A1E5D6DC}"/>
              </a:ext>
            </a:extLst>
          </p:cNvPr>
          <p:cNvSpPr/>
          <p:nvPr/>
        </p:nvSpPr>
        <p:spPr>
          <a:xfrm>
            <a:off x="731520" y="1055077"/>
            <a:ext cx="1378634" cy="10832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xmlns="" id="{B335D99F-95EA-4622-8F97-79FF487129FD}"/>
              </a:ext>
            </a:extLst>
          </p:cNvPr>
          <p:cNvSpPr>
            <a:spLocks noGrp="1"/>
          </p:cNvSpPr>
          <p:nvPr>
            <p:ph type="title"/>
          </p:nvPr>
        </p:nvSpPr>
        <p:spPr/>
        <p:txBody>
          <a:bodyPr>
            <a:normAutofit fontScale="90000"/>
          </a:bodyPr>
          <a:lstStyle/>
          <a:p>
            <a:r>
              <a:rPr lang="it-IT" dirty="0">
                <a:latin typeface="+mj-lt"/>
              </a:rPr>
              <a:t/>
            </a:r>
            <a:br>
              <a:rPr lang="it-IT" dirty="0">
                <a:latin typeface="+mj-lt"/>
              </a:rPr>
            </a:br>
            <a:endParaRPr lang="it-IT" dirty="0">
              <a:latin typeface="+mj-lt"/>
            </a:endParaRPr>
          </a:p>
        </p:txBody>
      </p:sp>
      <p:sp>
        <p:nvSpPr>
          <p:cNvPr id="6" name="Titolo 2">
            <a:extLst>
              <a:ext uri="{FF2B5EF4-FFF2-40B4-BE49-F238E27FC236}">
                <a16:creationId xmlns:a16="http://schemas.microsoft.com/office/drawing/2014/main" xmlns="" id="{109ECBC9-146E-4062-A367-1649711EA880}"/>
              </a:ext>
            </a:extLst>
          </p:cNvPr>
          <p:cNvSpPr txBox="1">
            <a:spLocks/>
          </p:cNvSpPr>
          <p:nvPr/>
        </p:nvSpPr>
        <p:spPr>
          <a:xfrm>
            <a:off x="557048" y="710087"/>
            <a:ext cx="5584873" cy="610863"/>
          </a:xfrm>
          <a:prstGeom prst="rect">
            <a:avLst/>
          </a:prstGeom>
          <a:ln>
            <a:noFill/>
          </a:ln>
        </p:spPr>
        <p:txBody>
          <a:bodyPr vert="horz" lIns="0" tIns="0" rIns="0" bIns="0" rtlCol="0" anchor="t" anchorCtr="0">
            <a:normAutofit fontScale="97500"/>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000" dirty="0">
                <a:latin typeface="+mj-lt"/>
              </a:rPr>
              <a:t>La valutazione finale</a:t>
            </a:r>
          </a:p>
        </p:txBody>
      </p:sp>
      <p:sp>
        <p:nvSpPr>
          <p:cNvPr id="7" name="Segnaposto numero diapositiva 6">
            <a:extLst>
              <a:ext uri="{FF2B5EF4-FFF2-40B4-BE49-F238E27FC236}">
                <a16:creationId xmlns:a16="http://schemas.microsoft.com/office/drawing/2014/main" xmlns="" id="{FB24BA25-6FCF-4F6F-A60B-494D28418CFE}"/>
              </a:ext>
            </a:extLst>
          </p:cNvPr>
          <p:cNvSpPr txBox="1">
            <a:spLocks/>
          </p:cNvSpPr>
          <p:nvPr/>
        </p:nvSpPr>
        <p:spPr>
          <a:xfrm>
            <a:off x="11668760" y="661034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27</a:t>
            </a:fld>
            <a:endParaRPr lang="it-IT" sz="1100" dirty="0">
              <a:solidFill>
                <a:schemeClr val="bg1"/>
              </a:solidFill>
            </a:endParaRPr>
          </a:p>
        </p:txBody>
      </p:sp>
      <p:sp>
        <p:nvSpPr>
          <p:cNvPr id="8" name="CasellaDiTesto 7">
            <a:extLst>
              <a:ext uri="{FF2B5EF4-FFF2-40B4-BE49-F238E27FC236}">
                <a16:creationId xmlns:a16="http://schemas.microsoft.com/office/drawing/2014/main" xmlns="" id="{7EF36A8B-7BF7-4371-A934-86757E86D91C}"/>
              </a:ext>
            </a:extLst>
          </p:cNvPr>
          <p:cNvSpPr txBox="1"/>
          <p:nvPr/>
        </p:nvSpPr>
        <p:spPr>
          <a:xfrm>
            <a:off x="964023" y="2039815"/>
            <a:ext cx="10704737" cy="3770263"/>
          </a:xfrm>
          <a:prstGeom prst="rect">
            <a:avLst/>
          </a:prstGeom>
          <a:noFill/>
        </p:spPr>
        <p:txBody>
          <a:bodyPr wrap="square">
            <a:spAutoFit/>
          </a:bodyPr>
          <a:lstStyle/>
          <a:p>
            <a:pPr algn="just"/>
            <a:r>
              <a:rPr kumimoji="0" lang="it-IT" sz="2500" b="0" i="0" u="none" strike="noStrike" kern="1200" cap="none" spc="100" normalizeH="0" baseline="0" noProof="0" dirty="0">
                <a:ln>
                  <a:noFill/>
                </a:ln>
                <a:solidFill>
                  <a:srgbClr val="000000"/>
                </a:solidFill>
                <a:effectLst/>
                <a:uLnTx/>
                <a:uFillTx/>
                <a:latin typeface="Franklin Gothic Demi"/>
                <a:ea typeface="+mj-ea"/>
                <a:cs typeface="+mj-cs"/>
              </a:rPr>
              <a:t>D. Come procedere per il calcolo del voto finale in decimi?</a:t>
            </a:r>
            <a:endParaRPr lang="it-IT" dirty="0">
              <a:solidFill>
                <a:schemeClr val="bg1"/>
              </a:solidFill>
            </a:endParaRPr>
          </a:p>
          <a:p>
            <a:pPr algn="just"/>
            <a:endParaRPr lang="it-IT" sz="800" dirty="0">
              <a:solidFill>
                <a:schemeClr val="bg1"/>
              </a:solidFill>
            </a:endParaRPr>
          </a:p>
          <a:p>
            <a:pPr marL="450850" indent="-366713" algn="just"/>
            <a:r>
              <a:rPr lang="it-IT" dirty="0">
                <a:solidFill>
                  <a:schemeClr val="bg1"/>
                </a:solidFill>
              </a:rPr>
              <a:t>R. «</a:t>
            </a:r>
            <a:r>
              <a:rPr lang="it-IT" i="1" dirty="0">
                <a:solidFill>
                  <a:schemeClr val="bg1"/>
                </a:solidFill>
              </a:rPr>
              <a:t>1. Ai fini della determinazione del voto finale dell'esame di Stato di ciascun candidato, la sottocommissione procede preliminarmente a calcolare la media tra i voti delle singole prove scritte e del colloquio, senza applicare, in questa fase, arrotondamenti all'unità superiore o inferiore. Successivamente procede a determinare il voto finale, che deriva dalla media tra il voto di ammissione e la media dei voti delle prove scritte e del colloquio.</a:t>
            </a:r>
          </a:p>
          <a:p>
            <a:pPr marL="450850" algn="just"/>
            <a:r>
              <a:rPr lang="it-IT" i="1" dirty="0">
                <a:solidFill>
                  <a:schemeClr val="bg1"/>
                </a:solidFill>
              </a:rPr>
              <a:t>2. Il voto finale così calcolato viene arrotondato all'unità superiore per frazioni pari o superiori a 0,5 e proposto alla commissione in seduta plenaria.</a:t>
            </a:r>
            <a:endParaRPr lang="it-IT" sz="800" i="1" dirty="0">
              <a:solidFill>
                <a:schemeClr val="bg1"/>
              </a:solidFill>
            </a:endParaRPr>
          </a:p>
          <a:p>
            <a:pPr marL="450850" algn="just"/>
            <a:r>
              <a:rPr lang="it-IT" i="1" dirty="0">
                <a:solidFill>
                  <a:schemeClr val="bg1"/>
                </a:solidFill>
              </a:rPr>
              <a:t>4. Per i candidati privatisti il voto finale viene determinato dalla media dei voti attribuiti alle prove scritte ed al colloquio. Per frazioni pari o superiori a 0,5, il voto finale è arrotondato all'unità superiore</a:t>
            </a:r>
            <a:r>
              <a:rPr lang="it-IT" dirty="0">
                <a:solidFill>
                  <a:schemeClr val="bg1"/>
                </a:solidFill>
              </a:rPr>
              <a:t>»</a:t>
            </a:r>
          </a:p>
          <a:p>
            <a:pPr algn="r"/>
            <a:endParaRPr lang="it-IT" dirty="0">
              <a:solidFill>
                <a:schemeClr val="bg1"/>
              </a:solidFill>
            </a:endParaRPr>
          </a:p>
          <a:p>
            <a:pPr algn="r"/>
            <a:r>
              <a:rPr lang="it-IT" b="1" dirty="0">
                <a:solidFill>
                  <a:schemeClr val="bg1"/>
                </a:solidFill>
              </a:rPr>
              <a:t>D.M. 741/2017 art. 13 co. 1, 2, 4</a:t>
            </a:r>
          </a:p>
        </p:txBody>
      </p:sp>
    </p:spTree>
    <p:extLst>
      <p:ext uri="{BB962C8B-B14F-4D97-AF65-F5344CB8AC3E}">
        <p14:creationId xmlns:p14="http://schemas.microsoft.com/office/powerpoint/2010/main" val="3210395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DF3D98-3C30-4CFC-8643-C81E829C8C25}"/>
              </a:ext>
            </a:extLst>
          </p:cNvPr>
          <p:cNvSpPr>
            <a:spLocks noGrp="1"/>
          </p:cNvSpPr>
          <p:nvPr>
            <p:ph type="title"/>
          </p:nvPr>
        </p:nvSpPr>
        <p:spPr>
          <a:xfrm>
            <a:off x="6785703" y="2269452"/>
            <a:ext cx="4903377" cy="610863"/>
          </a:xfrm>
        </p:spPr>
        <p:txBody>
          <a:bodyPr rtlCol="0">
            <a:normAutofit fontScale="90000"/>
          </a:bodyPr>
          <a:lstStyle/>
          <a:p>
            <a:r>
              <a:rPr lang="it-IT" dirty="0"/>
              <a:t>Alunni con disabilità, DSA o BES.</a:t>
            </a:r>
            <a:br>
              <a:rPr lang="it-IT" dirty="0"/>
            </a:br>
            <a:r>
              <a:rPr lang="it-IT" dirty="0"/>
              <a:t>Alunni ospedalizzati.</a:t>
            </a:r>
            <a:endParaRPr lang="it-IT" dirty="0">
              <a:solidFill>
                <a:srgbClr val="FF0000"/>
              </a:solidFill>
            </a:endParaRPr>
          </a:p>
        </p:txBody>
      </p:sp>
      <p:sp>
        <p:nvSpPr>
          <p:cNvPr id="5" name="CasellaDiTesto 4">
            <a:extLst>
              <a:ext uri="{FF2B5EF4-FFF2-40B4-BE49-F238E27FC236}">
                <a16:creationId xmlns:a16="http://schemas.microsoft.com/office/drawing/2014/main" xmlns="" id="{12F476C5-2384-40D0-9A6F-C1F64DE7A7A6}"/>
              </a:ext>
            </a:extLst>
          </p:cNvPr>
          <p:cNvSpPr txBox="1"/>
          <p:nvPr/>
        </p:nvSpPr>
        <p:spPr>
          <a:xfrm>
            <a:off x="6785703" y="3875314"/>
            <a:ext cx="4274183" cy="646331"/>
          </a:xfrm>
          <a:prstGeom prst="rect">
            <a:avLst/>
          </a:prstGeom>
          <a:noFill/>
        </p:spPr>
        <p:txBody>
          <a:bodyPr wrap="square" rtlCol="0">
            <a:spAutoFit/>
          </a:bodyPr>
          <a:lstStyle/>
          <a:p>
            <a:pPr algn="ctr"/>
            <a:r>
              <a:rPr lang="it-IT" sz="3600" i="1" dirty="0">
                <a:solidFill>
                  <a:schemeClr val="bg1"/>
                </a:solidFill>
              </a:rPr>
              <a:t>quesiti e risposte</a:t>
            </a:r>
          </a:p>
        </p:txBody>
      </p:sp>
      <p:sp>
        <p:nvSpPr>
          <p:cNvPr id="8" name="Segnaposto numero diapositiva 6">
            <a:extLst>
              <a:ext uri="{FF2B5EF4-FFF2-40B4-BE49-F238E27FC236}">
                <a16:creationId xmlns:a16="http://schemas.microsoft.com/office/drawing/2014/main" xmlns="" id="{D67C6F25-4416-44A5-BD59-8D5E9D0E2E8A}"/>
              </a:ext>
            </a:extLst>
          </p:cNvPr>
          <p:cNvSpPr txBox="1">
            <a:spLocks/>
          </p:cNvSpPr>
          <p:nvPr/>
        </p:nvSpPr>
        <p:spPr>
          <a:xfrm>
            <a:off x="11668760" y="6486964"/>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28</a:t>
            </a:fld>
            <a:endParaRPr lang="it-IT" sz="1100" dirty="0">
              <a:solidFill>
                <a:schemeClr val="bg1"/>
              </a:solidFill>
            </a:endParaRPr>
          </a:p>
        </p:txBody>
      </p:sp>
      <p:pic>
        <p:nvPicPr>
          <p:cNvPr id="3074" name="Picture 2" descr="Sostegno all'inclusione scolastica degli studenti disabili sensoriali, anno  scolastico 2018/2019.">
            <a:extLst>
              <a:ext uri="{FF2B5EF4-FFF2-40B4-BE49-F238E27FC236}">
                <a16:creationId xmlns:a16="http://schemas.microsoft.com/office/drawing/2014/main" xmlns="" id="{8EDDF5E2-A487-4A12-95AB-12E5A03CF05B}"/>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4206" r="14206"/>
          <a:stretch>
            <a:fillRect/>
          </a:stretch>
        </p:blipFill>
        <p:spPr bwMode="auto">
          <a:xfrm>
            <a:off x="727617" y="797242"/>
            <a:ext cx="4678680" cy="526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748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F505C291-A163-4BB7-AFFF-E503D636B799}"/>
              </a:ext>
            </a:extLst>
          </p:cNvPr>
          <p:cNvSpPr>
            <a:spLocks noGrp="1"/>
          </p:cNvSpPr>
          <p:nvPr>
            <p:ph type="title"/>
          </p:nvPr>
        </p:nvSpPr>
        <p:spPr>
          <a:xfrm>
            <a:off x="541993" y="766521"/>
            <a:ext cx="8419128" cy="610863"/>
          </a:xfrm>
        </p:spPr>
        <p:txBody>
          <a:bodyPr>
            <a:normAutofit/>
          </a:bodyPr>
          <a:lstStyle/>
          <a:p>
            <a:r>
              <a:rPr lang="it-IT" sz="4000" b="0" dirty="0"/>
              <a:t>Alunni con disabilità, DSA o BES </a:t>
            </a:r>
          </a:p>
        </p:txBody>
      </p:sp>
      <p:sp>
        <p:nvSpPr>
          <p:cNvPr id="4" name="Segnaposto testo 3">
            <a:extLst>
              <a:ext uri="{FF2B5EF4-FFF2-40B4-BE49-F238E27FC236}">
                <a16:creationId xmlns:a16="http://schemas.microsoft.com/office/drawing/2014/main" xmlns="" id="{5DB57A41-275B-4986-939E-D4EAD7191AD2}"/>
              </a:ext>
            </a:extLst>
          </p:cNvPr>
          <p:cNvSpPr>
            <a:spLocks noGrp="1"/>
          </p:cNvSpPr>
          <p:nvPr>
            <p:ph type="body" sz="quarter" idx="11"/>
          </p:nvPr>
        </p:nvSpPr>
        <p:spPr>
          <a:xfrm>
            <a:off x="815926" y="2104251"/>
            <a:ext cx="10508566" cy="3494692"/>
          </a:xfrm>
        </p:spPr>
        <p:txBody>
          <a:bodyPr/>
          <a:lstStyle/>
          <a:p>
            <a:pPr algn="just">
              <a:lnSpc>
                <a:spcPct val="107000"/>
              </a:lnSpc>
              <a:spcBef>
                <a:spcPts val="0"/>
              </a:spcBef>
            </a:pPr>
            <a:r>
              <a:rPr lang="it-IT" sz="2500" spc="100" dirty="0">
                <a:solidFill>
                  <a:srgbClr val="000000"/>
                </a:solidFill>
                <a:latin typeface="Franklin Gothic Demi"/>
                <a:ea typeface="+mj-ea"/>
                <a:cs typeface="+mj-cs"/>
              </a:rPr>
              <a:t>D. Come si svolge l’esame per i candidati con disabilità, DSA o BES?</a:t>
            </a:r>
          </a:p>
          <a:p>
            <a:pPr algn="just">
              <a:lnSpc>
                <a:spcPct val="107000"/>
              </a:lnSpc>
              <a:spcBef>
                <a:spcPts val="0"/>
              </a:spcBef>
            </a:pPr>
            <a:endParaRPr lang="it-IT" sz="900" dirty="0">
              <a:effectLst/>
              <a:latin typeface="+mj-lt"/>
              <a:ea typeface="Calibri" panose="020F0502020204030204" pitchFamily="34" charset="0"/>
              <a:cs typeface="Times New Roman" panose="02020603050405020304" pitchFamily="18" charset="0"/>
            </a:endParaRPr>
          </a:p>
          <a:p>
            <a:pPr marL="266700" indent="-266700" algn="just"/>
            <a:r>
              <a:rPr lang="it-IT" sz="1800" kern="0" dirty="0"/>
              <a:t>R.</a:t>
            </a:r>
            <a:r>
              <a:rPr lang="it-IT" sz="1800" kern="0" dirty="0">
                <a:solidFill>
                  <a:schemeClr val="bg1"/>
                </a:solidFill>
              </a:rPr>
              <a:t> </a:t>
            </a:r>
            <a:r>
              <a:rPr lang="it-IT" sz="1800" i="1" kern="0" dirty="0">
                <a:solidFill>
                  <a:schemeClr val="bg1"/>
                </a:solidFill>
              </a:rPr>
              <a:t>« 7. Per i candidati con </a:t>
            </a:r>
            <a:r>
              <a:rPr lang="it-IT" sz="1800" b="1" i="1" kern="0" dirty="0">
                <a:solidFill>
                  <a:schemeClr val="bg1"/>
                </a:solidFill>
              </a:rPr>
              <a:t>disabilità </a:t>
            </a:r>
            <a:r>
              <a:rPr lang="it-IT" sz="1800" i="1" kern="0" dirty="0">
                <a:solidFill>
                  <a:schemeClr val="bg1"/>
                </a:solidFill>
              </a:rPr>
              <a:t>e con </a:t>
            </a:r>
            <a:r>
              <a:rPr lang="it-IT" sz="1800" b="1" i="1" kern="0" dirty="0">
                <a:solidFill>
                  <a:schemeClr val="bg1"/>
                </a:solidFill>
              </a:rPr>
              <a:t>disturbi specifici di apprendimento</a:t>
            </a:r>
            <a:r>
              <a:rPr lang="it-IT" sz="1800" i="1" kern="0" dirty="0">
                <a:solidFill>
                  <a:schemeClr val="bg1"/>
                </a:solidFill>
              </a:rPr>
              <a:t>, l’esame di Stato di cui ai commi 4, 5 e 6 si svolge con le modalità previste dall’articolo 14 del DM 741/2017.</a:t>
            </a:r>
          </a:p>
          <a:p>
            <a:pPr marL="266700" algn="just"/>
            <a:r>
              <a:rPr lang="it-IT" sz="1800" i="1" kern="0" dirty="0">
                <a:solidFill>
                  <a:schemeClr val="bg1"/>
                </a:solidFill>
              </a:rPr>
              <a:t>8. Per i candidati con altri </a:t>
            </a:r>
            <a:r>
              <a:rPr lang="it-IT" sz="1800" b="1" i="1" kern="0" dirty="0">
                <a:solidFill>
                  <a:schemeClr val="bg1"/>
                </a:solidFill>
              </a:rPr>
              <a:t>bisogni educativi speciali, formalmente individuati dal consiglio di classe</a:t>
            </a:r>
            <a:r>
              <a:rPr lang="it-IT" sz="1800" i="1" kern="0" dirty="0">
                <a:solidFill>
                  <a:schemeClr val="bg1"/>
                </a:solidFill>
              </a:rPr>
              <a:t>, che non rientrano nelle tutele della legge 8 ottobre 2010, n. 170 e della legge 5 febbraio 1992, n. 104, non è prevista alcuna misura dispensativa in sede di esame, mentre è assicurato l'utilizzo degli strumenti compensativi già previsti dal Piano didattico personalizzato</a:t>
            </a:r>
            <a:r>
              <a:rPr lang="it-IT" sz="1800" kern="0" dirty="0">
                <a:solidFill>
                  <a:schemeClr val="bg1"/>
                </a:solidFill>
              </a:rPr>
              <a:t>»</a:t>
            </a:r>
          </a:p>
          <a:p>
            <a:pPr algn="just"/>
            <a:endParaRPr lang="it-IT" sz="1800" dirty="0"/>
          </a:p>
          <a:p>
            <a:pPr algn="r"/>
            <a:r>
              <a:rPr lang="it-IT" sz="1800" b="1" dirty="0">
                <a:solidFill>
                  <a:schemeClr val="bg1"/>
                </a:solidFill>
              </a:rPr>
              <a:t>O.M. 64/2022 art. 2 co. 7, 8</a:t>
            </a:r>
          </a:p>
        </p:txBody>
      </p:sp>
      <p:sp>
        <p:nvSpPr>
          <p:cNvPr id="7" name="Segnaposto numero diapositiva 6">
            <a:extLst>
              <a:ext uri="{FF2B5EF4-FFF2-40B4-BE49-F238E27FC236}">
                <a16:creationId xmlns:a16="http://schemas.microsoft.com/office/drawing/2014/main" xmlns="" id="{CE22144A-92E1-415F-9474-D644B2E4DC2A}"/>
              </a:ext>
            </a:extLst>
          </p:cNvPr>
          <p:cNvSpPr>
            <a:spLocks noGrp="1"/>
          </p:cNvSpPr>
          <p:nvPr>
            <p:ph type="sldNum" sz="quarter" idx="16"/>
          </p:nvPr>
        </p:nvSpPr>
        <p:spPr>
          <a:xfrm>
            <a:off x="11668760" y="6610349"/>
            <a:ext cx="523240" cy="247651"/>
          </a:xfrm>
        </p:spPr>
        <p:txBody>
          <a:bodyPr/>
          <a:lstStyle/>
          <a:p>
            <a:pPr rtl="0"/>
            <a:fld id="{294A09A9-5501-47C1-A89A-A340965A2BE2}" type="slidenum">
              <a:rPr lang="it-IT" noProof="0" smtClean="0"/>
              <a:pPr rtl="0"/>
              <a:t>29</a:t>
            </a:fld>
            <a:endParaRPr lang="it-IT" noProof="0" dirty="0"/>
          </a:p>
        </p:txBody>
      </p:sp>
    </p:spTree>
    <p:extLst>
      <p:ext uri="{BB962C8B-B14F-4D97-AF65-F5344CB8AC3E}">
        <p14:creationId xmlns:p14="http://schemas.microsoft.com/office/powerpoint/2010/main" val="85192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B79DED6-7FF2-4CA0-8057-C0CDF04E1F06}"/>
              </a:ext>
            </a:extLst>
          </p:cNvPr>
          <p:cNvSpPr>
            <a:spLocks noGrp="1"/>
          </p:cNvSpPr>
          <p:nvPr>
            <p:ph type="title"/>
          </p:nvPr>
        </p:nvSpPr>
        <p:spPr>
          <a:xfrm>
            <a:off x="585927" y="334832"/>
            <a:ext cx="10068821" cy="1055947"/>
          </a:xfrm>
        </p:spPr>
        <p:txBody>
          <a:bodyPr>
            <a:normAutofit fontScale="90000"/>
          </a:bodyPr>
          <a:lstStyle/>
          <a:p>
            <a:r>
              <a:rPr lang="it-IT" dirty="0"/>
              <a:t/>
            </a:r>
            <a:br>
              <a:rPr lang="it-IT" dirty="0"/>
            </a:br>
            <a:r>
              <a:rPr lang="it-IT" dirty="0"/>
              <a:t/>
            </a:r>
            <a:br>
              <a:rPr lang="it-IT" dirty="0"/>
            </a:br>
            <a:r>
              <a:rPr lang="it-IT" dirty="0"/>
              <a:t/>
            </a:r>
            <a:br>
              <a:rPr lang="it-IT" dirty="0"/>
            </a:br>
            <a:r>
              <a:rPr lang="it-IT" sz="4000" dirty="0"/>
              <a:t>USR per il Piemonte</a:t>
            </a:r>
            <a:br>
              <a:rPr lang="it-IT" sz="4000" dirty="0"/>
            </a:br>
            <a:r>
              <a:rPr lang="it-IT" sz="4000" dirty="0"/>
              <a:t>pagina dedicata agli esami del I e II ciclo</a:t>
            </a:r>
          </a:p>
        </p:txBody>
      </p:sp>
      <p:sp>
        <p:nvSpPr>
          <p:cNvPr id="12" name="Segnaposto testo 11">
            <a:extLst>
              <a:ext uri="{FF2B5EF4-FFF2-40B4-BE49-F238E27FC236}">
                <a16:creationId xmlns:a16="http://schemas.microsoft.com/office/drawing/2014/main" xmlns="" id="{457678B5-3603-46F6-A04D-872DD2D498A9}"/>
              </a:ext>
            </a:extLst>
          </p:cNvPr>
          <p:cNvSpPr>
            <a:spLocks noGrp="1"/>
          </p:cNvSpPr>
          <p:nvPr>
            <p:ph type="body" sz="quarter" idx="24"/>
          </p:nvPr>
        </p:nvSpPr>
        <p:spPr>
          <a:xfrm>
            <a:off x="6438480" y="3894441"/>
            <a:ext cx="2100610" cy="402660"/>
          </a:xfrm>
        </p:spPr>
        <p:txBody>
          <a:bodyPr/>
          <a:lstStyle/>
          <a:p>
            <a:r>
              <a:rPr lang="it-IT" dirty="0">
                <a:solidFill>
                  <a:schemeClr val="bg1"/>
                </a:solidFill>
              </a:rPr>
              <a:t>LINK area tematica:</a:t>
            </a:r>
          </a:p>
        </p:txBody>
      </p:sp>
      <p:sp>
        <p:nvSpPr>
          <p:cNvPr id="15" name="Segnaposto numero diapositiva 14">
            <a:extLst>
              <a:ext uri="{FF2B5EF4-FFF2-40B4-BE49-F238E27FC236}">
                <a16:creationId xmlns:a16="http://schemas.microsoft.com/office/drawing/2014/main" xmlns="" id="{D9343677-9C25-42B5-AD19-579393440045}"/>
              </a:ext>
            </a:extLst>
          </p:cNvPr>
          <p:cNvSpPr>
            <a:spLocks noGrp="1"/>
          </p:cNvSpPr>
          <p:nvPr>
            <p:ph type="sldNum" sz="quarter" idx="27"/>
          </p:nvPr>
        </p:nvSpPr>
        <p:spPr>
          <a:xfrm>
            <a:off x="11668760" y="6580456"/>
            <a:ext cx="523240" cy="277544"/>
          </a:xfrm>
        </p:spPr>
        <p:txBody>
          <a:bodyPr/>
          <a:lstStyle/>
          <a:p>
            <a:pPr rtl="0"/>
            <a:fld id="{294A09A9-5501-47C1-A89A-A340965A2BE2}" type="slidenum">
              <a:rPr lang="it-IT" noProof="0" smtClean="0"/>
              <a:pPr rtl="0"/>
              <a:t>3</a:t>
            </a:fld>
            <a:endParaRPr lang="it-IT" noProof="0" dirty="0"/>
          </a:p>
        </p:txBody>
      </p:sp>
      <p:sp>
        <p:nvSpPr>
          <p:cNvPr id="20" name="Segnaposto testo 11">
            <a:extLst>
              <a:ext uri="{FF2B5EF4-FFF2-40B4-BE49-F238E27FC236}">
                <a16:creationId xmlns:a16="http://schemas.microsoft.com/office/drawing/2014/main" xmlns="" id="{483ABC0D-03B3-4555-8B2D-6E8BEE047A73}"/>
              </a:ext>
            </a:extLst>
          </p:cNvPr>
          <p:cNvSpPr txBox="1">
            <a:spLocks/>
          </p:cNvSpPr>
          <p:nvPr/>
        </p:nvSpPr>
        <p:spPr>
          <a:xfrm>
            <a:off x="6095999" y="4424391"/>
            <a:ext cx="5847471" cy="304249"/>
          </a:xfrm>
          <a:prstGeom prst="rect">
            <a:avLst/>
          </a:prstGeom>
        </p:spPr>
        <p:txBody>
          <a:bodyPr vert="horz"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800" b="0" i="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solidFill>
                  <a:schemeClr val="bg1"/>
                </a:solidFill>
                <a:hlinkClick r:id="rId2"/>
              </a:rPr>
              <a:t>http://www.istruzionepiemonte.it/esame-di-stato-2022/ </a:t>
            </a:r>
            <a:endParaRPr lang="it-IT" dirty="0">
              <a:solidFill>
                <a:schemeClr val="bg1"/>
              </a:solidFill>
            </a:endParaRPr>
          </a:p>
        </p:txBody>
      </p:sp>
      <p:pic>
        <p:nvPicPr>
          <p:cNvPr id="5" name="Immagine 4">
            <a:extLst>
              <a:ext uri="{FF2B5EF4-FFF2-40B4-BE49-F238E27FC236}">
                <a16:creationId xmlns:a16="http://schemas.microsoft.com/office/drawing/2014/main" xmlns="" id="{EF489797-CB8F-4B3C-B744-F7D876F19D5B}"/>
              </a:ext>
            </a:extLst>
          </p:cNvPr>
          <p:cNvPicPr>
            <a:picLocks noChangeAspect="1"/>
          </p:cNvPicPr>
          <p:nvPr/>
        </p:nvPicPr>
        <p:blipFill>
          <a:blip r:embed="rId3"/>
          <a:stretch>
            <a:fillRect/>
          </a:stretch>
        </p:blipFill>
        <p:spPr>
          <a:xfrm>
            <a:off x="166255" y="1518069"/>
            <a:ext cx="5661158" cy="5327729"/>
          </a:xfrm>
          <a:prstGeom prst="rect">
            <a:avLst/>
          </a:prstGeom>
        </p:spPr>
      </p:pic>
    </p:spTree>
    <p:extLst>
      <p:ext uri="{BB962C8B-B14F-4D97-AF65-F5344CB8AC3E}">
        <p14:creationId xmlns:p14="http://schemas.microsoft.com/office/powerpoint/2010/main" val="1200164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F505C291-A163-4BB7-AFFF-E503D636B799}"/>
              </a:ext>
            </a:extLst>
          </p:cNvPr>
          <p:cNvSpPr>
            <a:spLocks noGrp="1"/>
          </p:cNvSpPr>
          <p:nvPr>
            <p:ph type="title"/>
          </p:nvPr>
        </p:nvSpPr>
        <p:spPr>
          <a:xfrm>
            <a:off x="267287" y="1125205"/>
            <a:ext cx="10431529" cy="610863"/>
          </a:xfrm>
        </p:spPr>
        <p:txBody>
          <a:bodyPr>
            <a:normAutofit/>
          </a:bodyPr>
          <a:lstStyle/>
          <a:p>
            <a:r>
              <a:rPr lang="it-IT" sz="4000" b="0" dirty="0"/>
              <a:t>Alunni con disabilità</a:t>
            </a:r>
          </a:p>
        </p:txBody>
      </p:sp>
      <p:sp>
        <p:nvSpPr>
          <p:cNvPr id="4" name="Segnaposto testo 3">
            <a:extLst>
              <a:ext uri="{FF2B5EF4-FFF2-40B4-BE49-F238E27FC236}">
                <a16:creationId xmlns:a16="http://schemas.microsoft.com/office/drawing/2014/main" xmlns="" id="{5DB57A41-275B-4986-939E-D4EAD7191AD2}"/>
              </a:ext>
            </a:extLst>
          </p:cNvPr>
          <p:cNvSpPr>
            <a:spLocks noGrp="1"/>
          </p:cNvSpPr>
          <p:nvPr>
            <p:ph type="body" sz="quarter" idx="11"/>
          </p:nvPr>
        </p:nvSpPr>
        <p:spPr>
          <a:xfrm>
            <a:off x="900332" y="2062048"/>
            <a:ext cx="10768428" cy="3916890"/>
          </a:xfrm>
        </p:spPr>
        <p:txBody>
          <a:bodyPr/>
          <a:lstStyle/>
          <a:p>
            <a:pPr algn="just">
              <a:lnSpc>
                <a:spcPct val="107000"/>
              </a:lnSpc>
              <a:spcBef>
                <a:spcPts val="0"/>
              </a:spcBef>
            </a:pPr>
            <a:r>
              <a:rPr lang="it-IT" sz="2500" spc="100" dirty="0">
                <a:solidFill>
                  <a:srgbClr val="000000"/>
                </a:solidFill>
                <a:latin typeface="Franklin Gothic Demi"/>
                <a:ea typeface="+mj-ea"/>
                <a:cs typeface="+mj-cs"/>
              </a:rPr>
              <a:t>D. Come si svolge l’esame per i candidati con disabilità?</a:t>
            </a:r>
            <a:endParaRPr lang="it-IT" sz="900" dirty="0">
              <a:effectLst/>
              <a:latin typeface="+mj-lt"/>
              <a:ea typeface="Calibri" panose="020F0502020204030204" pitchFamily="34" charset="0"/>
              <a:cs typeface="Times New Roman" panose="02020603050405020304" pitchFamily="18" charset="0"/>
            </a:endParaRPr>
          </a:p>
          <a:p>
            <a:pPr marL="266700" indent="-266700" algn="just">
              <a:spcBef>
                <a:spcPts val="0"/>
              </a:spcBef>
            </a:pPr>
            <a:r>
              <a:rPr lang="it-IT" sz="1800" dirty="0"/>
              <a:t>R.</a:t>
            </a:r>
            <a:r>
              <a:rPr lang="it-IT" sz="1800" dirty="0">
                <a:solidFill>
                  <a:schemeClr val="bg1"/>
                </a:solidFill>
              </a:rPr>
              <a:t> «</a:t>
            </a:r>
            <a:r>
              <a:rPr lang="it-IT" sz="1800" i="1" dirty="0">
                <a:solidFill>
                  <a:schemeClr val="bg1"/>
                </a:solidFill>
              </a:rPr>
              <a:t>1. </a:t>
            </a:r>
            <a:r>
              <a:rPr lang="it-IT" sz="1800" i="1" kern="0" dirty="0">
                <a:solidFill>
                  <a:schemeClr val="bg1"/>
                </a:solidFill>
              </a:rPr>
              <a:t>Per lo svolgimento dell'esame di Stato la sottocommissione predispone, se necessario, sulla base del piano educativo individualizzato relativo alle attività svolte, alle valutazioni effettuate e all'assistenza eventualmente prevista per l'autonomia e la comunicazione, prove differenziate idonee a valutare i progressi del candidato con disabilità in rapporto ai livelli di apprendimento iniziali.</a:t>
            </a:r>
          </a:p>
          <a:p>
            <a:pPr marL="266700" algn="just">
              <a:spcBef>
                <a:spcPts val="0"/>
              </a:spcBef>
            </a:pPr>
            <a:r>
              <a:rPr lang="it-IT" sz="1800" i="1" kern="0" dirty="0">
                <a:solidFill>
                  <a:schemeClr val="bg1"/>
                </a:solidFill>
              </a:rPr>
              <a:t>2. Le alunne e gli alunni con disabilità certificata ai sensi della legge 5 febbraio 1992, n. 104 sostengono le prove d'esame con l'uso di attrezzature tecniche e sussidi didattici, nonché ogni altra forma di ausilio professionale o tecnico loro necessario, utilizzato abitualmente nel corso dell'anno scolastico per l'attuazione del piano educativo individualizzato, di cui all'articolo 7 del decreto legislativo 13 aprile 2017, n. 66, o comunque ritenuti funzionali allo svolgimento delle prove.</a:t>
            </a:r>
          </a:p>
          <a:p>
            <a:pPr marL="266700" algn="just">
              <a:spcBef>
                <a:spcPts val="0"/>
              </a:spcBef>
            </a:pPr>
            <a:r>
              <a:rPr lang="it-IT" sz="1800" i="1" kern="0" dirty="0">
                <a:solidFill>
                  <a:schemeClr val="bg1"/>
                </a:solidFill>
              </a:rPr>
              <a:t>3. Le prove differenziate hanno valore equivalente a quelle ordinarie ai fini del superamento dell'esame di Stato e del conseguimento del diploma finale</a:t>
            </a:r>
            <a:r>
              <a:rPr lang="it-IT" sz="1800" kern="0" dirty="0"/>
              <a:t>»</a:t>
            </a:r>
            <a:endParaRPr lang="it-IT" sz="1800" dirty="0"/>
          </a:p>
          <a:p>
            <a:pPr algn="r"/>
            <a:r>
              <a:rPr lang="it-IT" sz="1800" b="1" dirty="0">
                <a:solidFill>
                  <a:schemeClr val="bg1"/>
                </a:solidFill>
              </a:rPr>
              <a:t>D.M. 741/2017 art. 14, co. 1, 2, 3</a:t>
            </a:r>
          </a:p>
        </p:txBody>
      </p:sp>
      <p:sp>
        <p:nvSpPr>
          <p:cNvPr id="7" name="Segnaposto numero diapositiva 6">
            <a:extLst>
              <a:ext uri="{FF2B5EF4-FFF2-40B4-BE49-F238E27FC236}">
                <a16:creationId xmlns:a16="http://schemas.microsoft.com/office/drawing/2014/main" xmlns="" id="{CE22144A-92E1-415F-9474-D644B2E4DC2A}"/>
              </a:ext>
            </a:extLst>
          </p:cNvPr>
          <p:cNvSpPr>
            <a:spLocks noGrp="1"/>
          </p:cNvSpPr>
          <p:nvPr>
            <p:ph type="sldNum" sz="quarter" idx="16"/>
          </p:nvPr>
        </p:nvSpPr>
        <p:spPr>
          <a:xfrm>
            <a:off x="11668760" y="6610349"/>
            <a:ext cx="523240" cy="247651"/>
          </a:xfrm>
        </p:spPr>
        <p:txBody>
          <a:bodyPr/>
          <a:lstStyle/>
          <a:p>
            <a:pPr rtl="0"/>
            <a:fld id="{294A09A9-5501-47C1-A89A-A340965A2BE2}" type="slidenum">
              <a:rPr lang="it-IT" noProof="0" smtClean="0"/>
              <a:pPr rtl="0"/>
              <a:t>30</a:t>
            </a:fld>
            <a:endParaRPr lang="it-IT" noProof="0" dirty="0"/>
          </a:p>
        </p:txBody>
      </p:sp>
    </p:spTree>
    <p:extLst>
      <p:ext uri="{BB962C8B-B14F-4D97-AF65-F5344CB8AC3E}">
        <p14:creationId xmlns:p14="http://schemas.microsoft.com/office/powerpoint/2010/main" val="597453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F505C291-A163-4BB7-AFFF-E503D636B799}"/>
              </a:ext>
            </a:extLst>
          </p:cNvPr>
          <p:cNvSpPr>
            <a:spLocks noGrp="1"/>
          </p:cNvSpPr>
          <p:nvPr>
            <p:ph type="title"/>
          </p:nvPr>
        </p:nvSpPr>
        <p:spPr>
          <a:xfrm>
            <a:off x="964023" y="879063"/>
            <a:ext cx="9973943" cy="610863"/>
          </a:xfrm>
        </p:spPr>
        <p:txBody>
          <a:bodyPr>
            <a:normAutofit/>
          </a:bodyPr>
          <a:lstStyle/>
          <a:p>
            <a:r>
              <a:rPr lang="it-IT" b="0" dirty="0"/>
              <a:t>Alunni con disabilità</a:t>
            </a:r>
          </a:p>
        </p:txBody>
      </p:sp>
      <p:sp>
        <p:nvSpPr>
          <p:cNvPr id="4" name="Segnaposto testo 3">
            <a:extLst>
              <a:ext uri="{FF2B5EF4-FFF2-40B4-BE49-F238E27FC236}">
                <a16:creationId xmlns:a16="http://schemas.microsoft.com/office/drawing/2014/main" xmlns="" id="{5DB57A41-275B-4986-939E-D4EAD7191AD2}"/>
              </a:ext>
            </a:extLst>
          </p:cNvPr>
          <p:cNvSpPr>
            <a:spLocks noGrp="1"/>
          </p:cNvSpPr>
          <p:nvPr>
            <p:ph type="body" sz="quarter" idx="11"/>
          </p:nvPr>
        </p:nvSpPr>
        <p:spPr>
          <a:xfrm>
            <a:off x="964023" y="2385605"/>
            <a:ext cx="10191606" cy="2538088"/>
          </a:xfrm>
        </p:spPr>
        <p:txBody>
          <a:bodyPr/>
          <a:lstStyle/>
          <a:p>
            <a:pPr algn="just">
              <a:lnSpc>
                <a:spcPct val="107000"/>
              </a:lnSpc>
              <a:spcBef>
                <a:spcPts val="0"/>
              </a:spcBef>
            </a:pPr>
            <a:r>
              <a:rPr lang="it-IT" sz="2500" spc="100" dirty="0">
                <a:solidFill>
                  <a:srgbClr val="000000"/>
                </a:solidFill>
                <a:latin typeface="Franklin Gothic Demi"/>
                <a:ea typeface="+mj-ea"/>
                <a:cs typeface="+mj-cs"/>
              </a:rPr>
              <a:t>D. In quali casi viene rilasciato l’attestato di credito formativo?</a:t>
            </a:r>
          </a:p>
          <a:p>
            <a:pPr algn="just">
              <a:lnSpc>
                <a:spcPct val="107000"/>
              </a:lnSpc>
              <a:spcBef>
                <a:spcPts val="0"/>
              </a:spcBef>
            </a:pPr>
            <a:endParaRPr lang="it-IT" sz="900" dirty="0">
              <a:effectLst/>
              <a:latin typeface="+mj-lt"/>
              <a:ea typeface="Calibri" panose="020F0502020204030204" pitchFamily="34" charset="0"/>
              <a:cs typeface="Times New Roman" panose="02020603050405020304" pitchFamily="18" charset="0"/>
            </a:endParaRPr>
          </a:p>
          <a:p>
            <a:pPr marL="266700" indent="-266700" algn="just"/>
            <a:r>
              <a:rPr lang="it-IT" sz="1800" dirty="0"/>
              <a:t>R.</a:t>
            </a:r>
            <a:r>
              <a:rPr lang="it-IT" sz="1800" dirty="0">
                <a:solidFill>
                  <a:schemeClr val="bg1"/>
                </a:solidFill>
              </a:rPr>
              <a:t> «5. </a:t>
            </a:r>
            <a:r>
              <a:rPr lang="it-IT" sz="1800" i="1" kern="0" dirty="0">
                <a:solidFill>
                  <a:schemeClr val="bg1"/>
                </a:solidFill>
              </a:rPr>
              <a:t>Ai candidati con disabilità che non si presentano all'esame di Stato viene rilasciato un attestato di credito formativo. Tale attestato è comunque titolo per l'iscrizione e la frequenza della scuola secondaria di secondo grado ovvero dei corsi di istruzione e formazione professionale, ai soli fini del riconoscimento di ulteriori crediti formativi da valere anche per percorsi integrati di istruzione e formazione»</a:t>
            </a:r>
          </a:p>
          <a:p>
            <a:pPr algn="r"/>
            <a:r>
              <a:rPr lang="it-IT" sz="1800" b="1" dirty="0">
                <a:solidFill>
                  <a:schemeClr val="bg1"/>
                </a:solidFill>
              </a:rPr>
              <a:t>D.M. 741/2017 art. 14 co. </a:t>
            </a:r>
            <a:r>
              <a:rPr lang="it-IT" sz="1800" b="1" dirty="0"/>
              <a:t>5</a:t>
            </a:r>
            <a:endParaRPr lang="it-IT" sz="1800" b="1" dirty="0">
              <a:solidFill>
                <a:schemeClr val="bg1"/>
              </a:solidFill>
            </a:endParaRPr>
          </a:p>
          <a:p>
            <a:pPr algn="just"/>
            <a:endParaRPr lang="it-IT" sz="2000" dirty="0">
              <a:solidFill>
                <a:schemeClr val="bg1"/>
              </a:solidFill>
            </a:endParaRPr>
          </a:p>
        </p:txBody>
      </p:sp>
      <p:sp>
        <p:nvSpPr>
          <p:cNvPr id="7" name="Segnaposto numero diapositiva 6">
            <a:extLst>
              <a:ext uri="{FF2B5EF4-FFF2-40B4-BE49-F238E27FC236}">
                <a16:creationId xmlns:a16="http://schemas.microsoft.com/office/drawing/2014/main" xmlns="" id="{CE22144A-92E1-415F-9474-D644B2E4DC2A}"/>
              </a:ext>
            </a:extLst>
          </p:cNvPr>
          <p:cNvSpPr>
            <a:spLocks noGrp="1"/>
          </p:cNvSpPr>
          <p:nvPr>
            <p:ph type="sldNum" sz="quarter" idx="16"/>
          </p:nvPr>
        </p:nvSpPr>
        <p:spPr>
          <a:xfrm>
            <a:off x="11668760" y="6610349"/>
            <a:ext cx="523240" cy="247651"/>
          </a:xfrm>
        </p:spPr>
        <p:txBody>
          <a:bodyPr/>
          <a:lstStyle/>
          <a:p>
            <a:pPr rtl="0"/>
            <a:fld id="{294A09A9-5501-47C1-A89A-A340965A2BE2}" type="slidenum">
              <a:rPr lang="it-IT" noProof="0" smtClean="0"/>
              <a:pPr rtl="0"/>
              <a:t>31</a:t>
            </a:fld>
            <a:endParaRPr lang="it-IT" noProof="0" dirty="0"/>
          </a:p>
        </p:txBody>
      </p:sp>
    </p:spTree>
    <p:extLst>
      <p:ext uri="{BB962C8B-B14F-4D97-AF65-F5344CB8AC3E}">
        <p14:creationId xmlns:p14="http://schemas.microsoft.com/office/powerpoint/2010/main" val="3873246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F505C291-A163-4BB7-AFFF-E503D636B799}"/>
              </a:ext>
            </a:extLst>
          </p:cNvPr>
          <p:cNvSpPr>
            <a:spLocks noGrp="1"/>
          </p:cNvSpPr>
          <p:nvPr>
            <p:ph type="title"/>
          </p:nvPr>
        </p:nvSpPr>
        <p:spPr>
          <a:xfrm>
            <a:off x="964023" y="879063"/>
            <a:ext cx="9973943" cy="610863"/>
          </a:xfrm>
        </p:spPr>
        <p:txBody>
          <a:bodyPr>
            <a:normAutofit/>
          </a:bodyPr>
          <a:lstStyle/>
          <a:p>
            <a:r>
              <a:rPr lang="it-IT" b="0" dirty="0"/>
              <a:t>Alunni con DSA</a:t>
            </a:r>
          </a:p>
        </p:txBody>
      </p:sp>
      <p:sp>
        <p:nvSpPr>
          <p:cNvPr id="4" name="Segnaposto testo 3">
            <a:extLst>
              <a:ext uri="{FF2B5EF4-FFF2-40B4-BE49-F238E27FC236}">
                <a16:creationId xmlns:a16="http://schemas.microsoft.com/office/drawing/2014/main" xmlns="" id="{5DB57A41-275B-4986-939E-D4EAD7191AD2}"/>
              </a:ext>
            </a:extLst>
          </p:cNvPr>
          <p:cNvSpPr>
            <a:spLocks noGrp="1"/>
          </p:cNvSpPr>
          <p:nvPr>
            <p:ph type="body" sz="quarter" idx="11"/>
          </p:nvPr>
        </p:nvSpPr>
        <p:spPr>
          <a:xfrm>
            <a:off x="964022" y="1963574"/>
            <a:ext cx="10571485" cy="4140139"/>
          </a:xfrm>
        </p:spPr>
        <p:txBody>
          <a:bodyPr/>
          <a:lstStyle/>
          <a:p>
            <a:pPr algn="just">
              <a:lnSpc>
                <a:spcPct val="107000"/>
              </a:lnSpc>
              <a:spcBef>
                <a:spcPts val="0"/>
              </a:spcBef>
            </a:pPr>
            <a:r>
              <a:rPr lang="it-IT" sz="2500" spc="100" dirty="0">
                <a:solidFill>
                  <a:srgbClr val="000000"/>
                </a:solidFill>
                <a:latin typeface="Franklin Gothic Demi"/>
                <a:ea typeface="+mj-ea"/>
                <a:cs typeface="+mj-cs"/>
              </a:rPr>
              <a:t>D. Come si svolge l’esame per i candidati con certificazione ai sensi della Legge 170/2010?</a:t>
            </a:r>
            <a:endParaRPr lang="it-IT" sz="900" dirty="0">
              <a:effectLst/>
              <a:latin typeface="+mj-lt"/>
              <a:ea typeface="Calibri" panose="020F0502020204030204" pitchFamily="34" charset="0"/>
              <a:cs typeface="Times New Roman" panose="02020603050405020304" pitchFamily="18" charset="0"/>
            </a:endParaRPr>
          </a:p>
          <a:p>
            <a:pPr marL="182563" indent="-182563" algn="just">
              <a:spcBef>
                <a:spcPts val="0"/>
              </a:spcBef>
            </a:pPr>
            <a:r>
              <a:rPr lang="it-IT" dirty="0"/>
              <a:t>R. «</a:t>
            </a:r>
            <a:r>
              <a:rPr lang="it-IT" i="1" dirty="0"/>
              <a:t>6. Per le alunne e gli alunni con disturbi specifici di apprendimento (DSA) certificati ai sensi della legge 8 ottobre 2010, n. 170, lo svolgimento dell'esame di Stato è coerente con il piano didattico personalizzato predisposto dal consiglio di classe.</a:t>
            </a:r>
          </a:p>
          <a:p>
            <a:pPr marL="182563" indent="-182563" algn="just">
              <a:spcBef>
                <a:spcPts val="0"/>
              </a:spcBef>
            </a:pPr>
            <a:endParaRPr lang="it-IT" sz="800" i="1" dirty="0"/>
          </a:p>
          <a:p>
            <a:pPr marL="182563" algn="just">
              <a:spcBef>
                <a:spcPts val="0"/>
              </a:spcBef>
            </a:pPr>
            <a:r>
              <a:rPr lang="it-IT" i="1" dirty="0"/>
              <a:t>7. Per l'effettuazione delle prove scritte la commissione può riservare alle alunne e agli alunni con DSA tempi più lunghi di quelli ordinari. Può, altresì, consentire l'utilizzazione di strumenti compensativi, quali apparecchiature e strumenti informatici solo nel caso in cui siano stati previsti dal piano didattico personalizzato, siano già stati utilizzati abitualmente nel corso dell'anno scolastico o comunque siano ritenuti funzionali allo svolgimento dell'esame di Stato, senza che venga pregiudicata la validità delle prove scritte.</a:t>
            </a:r>
          </a:p>
          <a:p>
            <a:pPr marL="182563" algn="just">
              <a:spcBef>
                <a:spcPts val="0"/>
              </a:spcBef>
            </a:pPr>
            <a:endParaRPr lang="it-IT" sz="800" i="1" dirty="0"/>
          </a:p>
          <a:p>
            <a:pPr marL="182563" algn="just">
              <a:spcBef>
                <a:spcPts val="0"/>
              </a:spcBef>
            </a:pPr>
            <a:r>
              <a:rPr lang="it-IT" i="1" dirty="0"/>
              <a:t>8. Nella valutazione delle prove scritte, la sottocommissione, adotta criteri valutativi che tengano particolare conto delle </a:t>
            </a:r>
            <a:r>
              <a:rPr lang="it-IT" dirty="0">
                <a:solidFill>
                  <a:schemeClr val="bg1"/>
                </a:solidFill>
              </a:rPr>
              <a:t> </a:t>
            </a:r>
            <a:r>
              <a:rPr lang="it-IT" i="1" dirty="0">
                <a:solidFill>
                  <a:schemeClr val="bg1"/>
                </a:solidFill>
              </a:rPr>
              <a:t>competenze acquisite sulla base del piano didattico personalizzato</a:t>
            </a:r>
            <a:r>
              <a:rPr lang="it-IT" i="1" dirty="0"/>
              <a:t>»</a:t>
            </a:r>
            <a:endParaRPr lang="it-IT" kern="0" dirty="0">
              <a:solidFill>
                <a:schemeClr val="bg1"/>
              </a:solidFill>
            </a:endParaRPr>
          </a:p>
          <a:p>
            <a:pPr algn="r"/>
            <a:r>
              <a:rPr lang="it-IT" b="1" dirty="0">
                <a:solidFill>
                  <a:schemeClr val="bg1"/>
                </a:solidFill>
              </a:rPr>
              <a:t>D.M. 741/2017 art. 14 co. 6, 7</a:t>
            </a:r>
            <a:r>
              <a:rPr lang="it-IT" b="1" dirty="0"/>
              <a:t>, </a:t>
            </a:r>
            <a:r>
              <a:rPr lang="it-IT" b="1" dirty="0">
                <a:solidFill>
                  <a:schemeClr val="bg1"/>
                </a:solidFill>
              </a:rPr>
              <a:t>8</a:t>
            </a:r>
          </a:p>
          <a:p>
            <a:pPr algn="just"/>
            <a:endParaRPr lang="it-IT" sz="2000" dirty="0">
              <a:solidFill>
                <a:schemeClr val="bg1"/>
              </a:solidFill>
            </a:endParaRPr>
          </a:p>
        </p:txBody>
      </p:sp>
      <p:sp>
        <p:nvSpPr>
          <p:cNvPr id="7" name="Segnaposto numero diapositiva 6">
            <a:extLst>
              <a:ext uri="{FF2B5EF4-FFF2-40B4-BE49-F238E27FC236}">
                <a16:creationId xmlns:a16="http://schemas.microsoft.com/office/drawing/2014/main" xmlns="" id="{CE22144A-92E1-415F-9474-D644B2E4DC2A}"/>
              </a:ext>
            </a:extLst>
          </p:cNvPr>
          <p:cNvSpPr>
            <a:spLocks noGrp="1"/>
          </p:cNvSpPr>
          <p:nvPr>
            <p:ph type="sldNum" sz="quarter" idx="16"/>
          </p:nvPr>
        </p:nvSpPr>
        <p:spPr>
          <a:xfrm>
            <a:off x="11668760" y="6610349"/>
            <a:ext cx="523240" cy="247651"/>
          </a:xfrm>
        </p:spPr>
        <p:txBody>
          <a:bodyPr/>
          <a:lstStyle/>
          <a:p>
            <a:pPr rtl="0"/>
            <a:fld id="{294A09A9-5501-47C1-A89A-A340965A2BE2}" type="slidenum">
              <a:rPr lang="it-IT" noProof="0" smtClean="0"/>
              <a:pPr rtl="0"/>
              <a:t>32</a:t>
            </a:fld>
            <a:endParaRPr lang="it-IT" noProof="0" dirty="0"/>
          </a:p>
        </p:txBody>
      </p:sp>
    </p:spTree>
    <p:extLst>
      <p:ext uri="{BB962C8B-B14F-4D97-AF65-F5344CB8AC3E}">
        <p14:creationId xmlns:p14="http://schemas.microsoft.com/office/powerpoint/2010/main" val="3993520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F505C291-A163-4BB7-AFFF-E503D636B799}"/>
              </a:ext>
            </a:extLst>
          </p:cNvPr>
          <p:cNvSpPr>
            <a:spLocks noGrp="1"/>
          </p:cNvSpPr>
          <p:nvPr>
            <p:ph type="title"/>
          </p:nvPr>
        </p:nvSpPr>
        <p:spPr>
          <a:xfrm>
            <a:off x="855191" y="738386"/>
            <a:ext cx="9973943" cy="610863"/>
          </a:xfrm>
        </p:spPr>
        <p:txBody>
          <a:bodyPr>
            <a:normAutofit fontScale="90000"/>
          </a:bodyPr>
          <a:lstStyle/>
          <a:p>
            <a:r>
              <a:rPr lang="it-IT" b="0" dirty="0"/>
              <a:t>Alunni in ospedale o istruzione domiciliare</a:t>
            </a:r>
          </a:p>
        </p:txBody>
      </p:sp>
      <p:sp>
        <p:nvSpPr>
          <p:cNvPr id="4" name="Segnaposto testo 3">
            <a:extLst>
              <a:ext uri="{FF2B5EF4-FFF2-40B4-BE49-F238E27FC236}">
                <a16:creationId xmlns:a16="http://schemas.microsoft.com/office/drawing/2014/main" xmlns="" id="{5DB57A41-275B-4986-939E-D4EAD7191AD2}"/>
              </a:ext>
            </a:extLst>
          </p:cNvPr>
          <p:cNvSpPr>
            <a:spLocks noGrp="1"/>
          </p:cNvSpPr>
          <p:nvPr>
            <p:ph type="body" sz="quarter" idx="11"/>
          </p:nvPr>
        </p:nvSpPr>
        <p:spPr>
          <a:xfrm>
            <a:off x="1000197" y="2272707"/>
            <a:ext cx="10191606" cy="2299293"/>
          </a:xfrm>
        </p:spPr>
        <p:txBody>
          <a:bodyPr/>
          <a:lstStyle/>
          <a:p>
            <a:pPr algn="just">
              <a:lnSpc>
                <a:spcPct val="107000"/>
              </a:lnSpc>
              <a:spcBef>
                <a:spcPts val="0"/>
              </a:spcBef>
            </a:pPr>
            <a:r>
              <a:rPr lang="it-IT" sz="2500" spc="100" dirty="0">
                <a:solidFill>
                  <a:srgbClr val="000000"/>
                </a:solidFill>
                <a:latin typeface="Franklin Gothic Demi"/>
                <a:ea typeface="+mj-ea"/>
                <a:cs typeface="+mj-cs"/>
              </a:rPr>
              <a:t>D. </a:t>
            </a:r>
            <a:r>
              <a:rPr lang="it-IT" sz="2500" kern="0" dirty="0">
                <a:solidFill>
                  <a:srgbClr val="000000"/>
                </a:solidFill>
                <a:latin typeface="Franklin Gothic Demi"/>
                <a:ea typeface="+mj-ea"/>
                <a:cs typeface="+mj-cs"/>
              </a:rPr>
              <a:t>Come si svolge l’esame per i candidati inseriti in ospedale o in istruzione domiciliare?</a:t>
            </a:r>
          </a:p>
          <a:p>
            <a:pPr algn="just">
              <a:lnSpc>
                <a:spcPct val="107000"/>
              </a:lnSpc>
              <a:spcBef>
                <a:spcPts val="0"/>
              </a:spcBef>
            </a:pPr>
            <a:endParaRPr lang="it-IT" sz="900" dirty="0">
              <a:effectLst/>
              <a:latin typeface="+mj-lt"/>
              <a:ea typeface="Calibri" panose="020F0502020204030204" pitchFamily="34" charset="0"/>
              <a:cs typeface="Times New Roman" panose="02020603050405020304" pitchFamily="18" charset="0"/>
            </a:endParaRPr>
          </a:p>
          <a:p>
            <a:pPr marL="365125" indent="-365125" algn="just"/>
            <a:r>
              <a:rPr lang="it-IT" sz="2000" dirty="0"/>
              <a:t>R.</a:t>
            </a:r>
            <a:r>
              <a:rPr lang="it-IT" sz="2000" dirty="0">
                <a:solidFill>
                  <a:schemeClr val="bg1"/>
                </a:solidFill>
              </a:rPr>
              <a:t> </a:t>
            </a:r>
            <a:r>
              <a:rPr lang="it-IT" sz="1800" dirty="0">
                <a:effectLst/>
                <a:ea typeface="Times New Roman" panose="02020603050405020304" pitchFamily="18" charset="0"/>
              </a:rPr>
              <a:t>Per gli alunni in ospedale o in istruzione domiciliare, si applica, per quanto compatibile, quanto previsto dall’articolo 15 del DM</a:t>
            </a:r>
            <a:r>
              <a:rPr lang="it-IT" sz="1800" spc="-5" dirty="0">
                <a:effectLst/>
                <a:ea typeface="Times New Roman" panose="02020603050405020304" pitchFamily="18" charset="0"/>
              </a:rPr>
              <a:t> </a:t>
            </a:r>
            <a:r>
              <a:rPr lang="it-IT" sz="1800" dirty="0">
                <a:effectLst/>
                <a:ea typeface="Times New Roman" panose="02020603050405020304" pitchFamily="18" charset="0"/>
              </a:rPr>
              <a:t>741/2017</a:t>
            </a:r>
          </a:p>
          <a:p>
            <a:pPr algn="just"/>
            <a:endParaRPr lang="it-IT" sz="2000" dirty="0">
              <a:solidFill>
                <a:schemeClr val="bg1"/>
              </a:solidFill>
            </a:endParaRPr>
          </a:p>
        </p:txBody>
      </p:sp>
      <p:sp>
        <p:nvSpPr>
          <p:cNvPr id="7" name="Segnaposto numero diapositiva 6">
            <a:extLst>
              <a:ext uri="{FF2B5EF4-FFF2-40B4-BE49-F238E27FC236}">
                <a16:creationId xmlns:a16="http://schemas.microsoft.com/office/drawing/2014/main" xmlns="" id="{CE22144A-92E1-415F-9474-D644B2E4DC2A}"/>
              </a:ext>
            </a:extLst>
          </p:cNvPr>
          <p:cNvSpPr>
            <a:spLocks noGrp="1"/>
          </p:cNvSpPr>
          <p:nvPr>
            <p:ph type="sldNum" sz="quarter" idx="16"/>
          </p:nvPr>
        </p:nvSpPr>
        <p:spPr>
          <a:xfrm>
            <a:off x="11668760" y="6610349"/>
            <a:ext cx="523240" cy="247651"/>
          </a:xfrm>
        </p:spPr>
        <p:txBody>
          <a:bodyPr/>
          <a:lstStyle/>
          <a:p>
            <a:pPr rtl="0"/>
            <a:fld id="{294A09A9-5501-47C1-A89A-A340965A2BE2}" type="slidenum">
              <a:rPr lang="it-IT" noProof="0" smtClean="0"/>
              <a:pPr rtl="0"/>
              <a:t>33</a:t>
            </a:fld>
            <a:endParaRPr lang="it-IT" noProof="0" dirty="0"/>
          </a:p>
        </p:txBody>
      </p:sp>
    </p:spTree>
    <p:extLst>
      <p:ext uri="{BB962C8B-B14F-4D97-AF65-F5344CB8AC3E}">
        <p14:creationId xmlns:p14="http://schemas.microsoft.com/office/powerpoint/2010/main" val="883309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DF3D98-3C30-4CFC-8643-C81E829C8C25}"/>
              </a:ext>
            </a:extLst>
          </p:cNvPr>
          <p:cNvSpPr>
            <a:spLocks noGrp="1"/>
          </p:cNvSpPr>
          <p:nvPr>
            <p:ph type="title"/>
          </p:nvPr>
        </p:nvSpPr>
        <p:spPr>
          <a:xfrm>
            <a:off x="6785703" y="2269452"/>
            <a:ext cx="4903377" cy="610863"/>
          </a:xfrm>
        </p:spPr>
        <p:txBody>
          <a:bodyPr rtlCol="0">
            <a:normAutofit fontScale="90000"/>
          </a:bodyPr>
          <a:lstStyle/>
          <a:p>
            <a:r>
              <a:rPr lang="it-IT" dirty="0"/>
              <a:t>Percorsi di Istruzione degli adulti</a:t>
            </a:r>
            <a:endParaRPr lang="it-IT" dirty="0">
              <a:solidFill>
                <a:srgbClr val="FF0000"/>
              </a:solidFill>
            </a:endParaRPr>
          </a:p>
        </p:txBody>
      </p:sp>
      <p:sp>
        <p:nvSpPr>
          <p:cNvPr id="5" name="CasellaDiTesto 4">
            <a:extLst>
              <a:ext uri="{FF2B5EF4-FFF2-40B4-BE49-F238E27FC236}">
                <a16:creationId xmlns:a16="http://schemas.microsoft.com/office/drawing/2014/main" xmlns="" id="{12F476C5-2384-40D0-9A6F-C1F64DE7A7A6}"/>
              </a:ext>
            </a:extLst>
          </p:cNvPr>
          <p:cNvSpPr txBox="1"/>
          <p:nvPr/>
        </p:nvSpPr>
        <p:spPr>
          <a:xfrm>
            <a:off x="6785703" y="3875314"/>
            <a:ext cx="4274183" cy="646331"/>
          </a:xfrm>
          <a:prstGeom prst="rect">
            <a:avLst/>
          </a:prstGeom>
          <a:noFill/>
        </p:spPr>
        <p:txBody>
          <a:bodyPr wrap="square" rtlCol="0">
            <a:spAutoFit/>
          </a:bodyPr>
          <a:lstStyle/>
          <a:p>
            <a:pPr algn="ctr"/>
            <a:r>
              <a:rPr lang="it-IT" sz="3600" i="1">
                <a:solidFill>
                  <a:schemeClr val="bg1"/>
                </a:solidFill>
              </a:rPr>
              <a:t>quesiti e risposte</a:t>
            </a:r>
            <a:endParaRPr lang="it-IT" sz="3600" i="1" dirty="0">
              <a:solidFill>
                <a:schemeClr val="bg1"/>
              </a:solidFill>
            </a:endParaRPr>
          </a:p>
        </p:txBody>
      </p:sp>
      <p:sp>
        <p:nvSpPr>
          <p:cNvPr id="8" name="Segnaposto numero diapositiva 6">
            <a:extLst>
              <a:ext uri="{FF2B5EF4-FFF2-40B4-BE49-F238E27FC236}">
                <a16:creationId xmlns:a16="http://schemas.microsoft.com/office/drawing/2014/main" xmlns="" id="{D67C6F25-4416-44A5-BD59-8D5E9D0E2E8A}"/>
              </a:ext>
            </a:extLst>
          </p:cNvPr>
          <p:cNvSpPr txBox="1">
            <a:spLocks/>
          </p:cNvSpPr>
          <p:nvPr/>
        </p:nvSpPr>
        <p:spPr>
          <a:xfrm>
            <a:off x="11668760" y="6486964"/>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34</a:t>
            </a:fld>
            <a:endParaRPr lang="it-IT" sz="1100" dirty="0">
              <a:solidFill>
                <a:schemeClr val="bg1"/>
              </a:solidFill>
            </a:endParaRPr>
          </a:p>
        </p:txBody>
      </p:sp>
      <p:pic>
        <p:nvPicPr>
          <p:cNvPr id="10" name="Immagine 9">
            <a:extLst>
              <a:ext uri="{FF2B5EF4-FFF2-40B4-BE49-F238E27FC236}">
                <a16:creationId xmlns:a16="http://schemas.microsoft.com/office/drawing/2014/main" xmlns="" id="{2184C596-AD0E-4CD5-A5FD-1A34A5FC7C51}"/>
              </a:ext>
            </a:extLst>
          </p:cNvPr>
          <p:cNvPicPr>
            <a:picLocks noChangeAspect="1"/>
          </p:cNvPicPr>
          <p:nvPr/>
        </p:nvPicPr>
        <p:blipFill>
          <a:blip r:embed="rId3"/>
          <a:stretch>
            <a:fillRect/>
          </a:stretch>
        </p:blipFill>
        <p:spPr>
          <a:xfrm>
            <a:off x="335934" y="2219325"/>
            <a:ext cx="5924550" cy="2419350"/>
          </a:xfrm>
          <a:prstGeom prst="rect">
            <a:avLst/>
          </a:prstGeom>
        </p:spPr>
      </p:pic>
    </p:spTree>
    <p:extLst>
      <p:ext uri="{BB962C8B-B14F-4D97-AF65-F5344CB8AC3E}">
        <p14:creationId xmlns:p14="http://schemas.microsoft.com/office/powerpoint/2010/main" val="2208147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F505C291-A163-4BB7-AFFF-E503D636B799}"/>
              </a:ext>
            </a:extLst>
          </p:cNvPr>
          <p:cNvSpPr>
            <a:spLocks noGrp="1"/>
          </p:cNvSpPr>
          <p:nvPr>
            <p:ph type="title"/>
          </p:nvPr>
        </p:nvSpPr>
        <p:spPr>
          <a:xfrm>
            <a:off x="964023" y="879063"/>
            <a:ext cx="9973943" cy="610863"/>
          </a:xfrm>
        </p:spPr>
        <p:txBody>
          <a:bodyPr>
            <a:noAutofit/>
          </a:bodyPr>
          <a:lstStyle/>
          <a:p>
            <a:r>
              <a:rPr lang="it-IT" sz="3600" b="0" dirty="0"/>
              <a:t>Esame di Stato per i percorsi di istruzione degli adulti</a:t>
            </a:r>
          </a:p>
        </p:txBody>
      </p:sp>
      <p:sp>
        <p:nvSpPr>
          <p:cNvPr id="4" name="Segnaposto testo 3">
            <a:extLst>
              <a:ext uri="{FF2B5EF4-FFF2-40B4-BE49-F238E27FC236}">
                <a16:creationId xmlns:a16="http://schemas.microsoft.com/office/drawing/2014/main" xmlns="" id="{5DB57A41-275B-4986-939E-D4EAD7191AD2}"/>
              </a:ext>
            </a:extLst>
          </p:cNvPr>
          <p:cNvSpPr>
            <a:spLocks noGrp="1"/>
          </p:cNvSpPr>
          <p:nvPr>
            <p:ph type="body" sz="quarter" idx="11"/>
          </p:nvPr>
        </p:nvSpPr>
        <p:spPr>
          <a:xfrm>
            <a:off x="855191" y="2594035"/>
            <a:ext cx="10191606" cy="1527799"/>
          </a:xfrm>
        </p:spPr>
        <p:txBody>
          <a:bodyPr/>
          <a:lstStyle/>
          <a:p>
            <a:pPr algn="just">
              <a:lnSpc>
                <a:spcPct val="107000"/>
              </a:lnSpc>
              <a:spcBef>
                <a:spcPts val="0"/>
              </a:spcBef>
            </a:pPr>
            <a:r>
              <a:rPr lang="it-IT" sz="2500" spc="100" dirty="0">
                <a:solidFill>
                  <a:srgbClr val="000000"/>
                </a:solidFill>
                <a:latin typeface="Franklin Gothic Demi"/>
                <a:ea typeface="+mj-ea"/>
                <a:cs typeface="+mj-cs"/>
              </a:rPr>
              <a:t>D. </a:t>
            </a:r>
            <a:r>
              <a:rPr lang="it-IT" sz="2500" kern="0" dirty="0">
                <a:solidFill>
                  <a:srgbClr val="000000"/>
                </a:solidFill>
                <a:latin typeface="Franklin Gothic Demi"/>
                <a:ea typeface="+mj-ea"/>
                <a:cs typeface="+mj-cs"/>
              </a:rPr>
              <a:t>Quando si svolge l’esame per i percorsi di istruzione degli adulti?</a:t>
            </a:r>
          </a:p>
          <a:p>
            <a:pPr algn="just">
              <a:lnSpc>
                <a:spcPct val="107000"/>
              </a:lnSpc>
              <a:spcBef>
                <a:spcPts val="0"/>
              </a:spcBef>
            </a:pPr>
            <a:endParaRPr lang="it-IT" sz="900" dirty="0">
              <a:effectLst/>
              <a:latin typeface="+mj-lt"/>
              <a:ea typeface="Calibri" panose="020F0502020204030204" pitchFamily="34" charset="0"/>
              <a:cs typeface="Times New Roman" panose="02020603050405020304" pitchFamily="18" charset="0"/>
            </a:endParaRPr>
          </a:p>
          <a:p>
            <a:pPr marL="365125" indent="-365125" algn="just">
              <a:spcBef>
                <a:spcPts val="0"/>
              </a:spcBef>
            </a:pPr>
            <a:r>
              <a:rPr lang="it-IT" sz="1800" dirty="0"/>
              <a:t>R.</a:t>
            </a:r>
            <a:r>
              <a:rPr lang="it-IT" sz="1800" dirty="0">
                <a:solidFill>
                  <a:schemeClr val="bg1"/>
                </a:solidFill>
              </a:rPr>
              <a:t> «</a:t>
            </a:r>
            <a:r>
              <a:rPr lang="it-IT" sz="1800" i="1" dirty="0">
                <a:solidFill>
                  <a:schemeClr val="bg1"/>
                </a:solidFill>
              </a:rPr>
              <a:t>5. L’esame si effettua in via ordinaria entro il termine dell’anno scolastico, secondo il calendario stabilito dal dirigente scolastico, sentito il collegio dei docenti</a:t>
            </a:r>
            <a:r>
              <a:rPr lang="it-IT" sz="1800" dirty="0">
                <a:solidFill>
                  <a:schemeClr val="bg1"/>
                </a:solidFill>
              </a:rPr>
              <a:t>»</a:t>
            </a:r>
          </a:p>
          <a:p>
            <a:pPr algn="r"/>
            <a:r>
              <a:rPr lang="it-IT" sz="1800" b="1" dirty="0">
                <a:solidFill>
                  <a:schemeClr val="bg1"/>
                </a:solidFill>
              </a:rPr>
              <a:t>O.M. 64/2022, art. 7, co. 5</a:t>
            </a:r>
          </a:p>
          <a:p>
            <a:pPr algn="just"/>
            <a:endParaRPr lang="it-IT" sz="1800" dirty="0">
              <a:solidFill>
                <a:schemeClr val="bg1"/>
              </a:solidFill>
            </a:endParaRPr>
          </a:p>
          <a:p>
            <a:pPr algn="just"/>
            <a:endParaRPr lang="it-IT" sz="2000" dirty="0">
              <a:solidFill>
                <a:schemeClr val="bg1"/>
              </a:solidFill>
            </a:endParaRPr>
          </a:p>
        </p:txBody>
      </p:sp>
      <p:sp>
        <p:nvSpPr>
          <p:cNvPr id="7" name="Segnaposto numero diapositiva 6">
            <a:extLst>
              <a:ext uri="{FF2B5EF4-FFF2-40B4-BE49-F238E27FC236}">
                <a16:creationId xmlns:a16="http://schemas.microsoft.com/office/drawing/2014/main" xmlns="" id="{CE22144A-92E1-415F-9474-D644B2E4DC2A}"/>
              </a:ext>
            </a:extLst>
          </p:cNvPr>
          <p:cNvSpPr>
            <a:spLocks noGrp="1"/>
          </p:cNvSpPr>
          <p:nvPr>
            <p:ph type="sldNum" sz="quarter" idx="16"/>
          </p:nvPr>
        </p:nvSpPr>
        <p:spPr>
          <a:xfrm>
            <a:off x="11668760" y="6610349"/>
            <a:ext cx="523240" cy="247651"/>
          </a:xfrm>
        </p:spPr>
        <p:txBody>
          <a:bodyPr/>
          <a:lstStyle/>
          <a:p>
            <a:pPr rtl="0"/>
            <a:fld id="{294A09A9-5501-47C1-A89A-A340965A2BE2}" type="slidenum">
              <a:rPr lang="it-IT" noProof="0" smtClean="0"/>
              <a:pPr rtl="0"/>
              <a:t>35</a:t>
            </a:fld>
            <a:endParaRPr lang="it-IT" noProof="0" dirty="0"/>
          </a:p>
        </p:txBody>
      </p:sp>
    </p:spTree>
    <p:extLst>
      <p:ext uri="{BB962C8B-B14F-4D97-AF65-F5344CB8AC3E}">
        <p14:creationId xmlns:p14="http://schemas.microsoft.com/office/powerpoint/2010/main" val="3486374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F505C291-A163-4BB7-AFFF-E503D636B799}"/>
              </a:ext>
            </a:extLst>
          </p:cNvPr>
          <p:cNvSpPr>
            <a:spLocks noGrp="1"/>
          </p:cNvSpPr>
          <p:nvPr>
            <p:ph type="title"/>
          </p:nvPr>
        </p:nvSpPr>
        <p:spPr>
          <a:xfrm>
            <a:off x="520505" y="393895"/>
            <a:ext cx="10417461" cy="1096031"/>
          </a:xfrm>
        </p:spPr>
        <p:txBody>
          <a:bodyPr>
            <a:noAutofit/>
          </a:bodyPr>
          <a:lstStyle/>
          <a:p>
            <a:r>
              <a:rPr lang="it-IT" sz="3600" b="0" dirty="0"/>
              <a:t>Esame di Stato per i percorsi di istruzione degli adulti</a:t>
            </a:r>
          </a:p>
        </p:txBody>
      </p:sp>
      <p:sp>
        <p:nvSpPr>
          <p:cNvPr id="4" name="Segnaposto testo 3">
            <a:extLst>
              <a:ext uri="{FF2B5EF4-FFF2-40B4-BE49-F238E27FC236}">
                <a16:creationId xmlns:a16="http://schemas.microsoft.com/office/drawing/2014/main" xmlns="" id="{5DB57A41-275B-4986-939E-D4EAD7191AD2}"/>
              </a:ext>
            </a:extLst>
          </p:cNvPr>
          <p:cNvSpPr>
            <a:spLocks noGrp="1"/>
          </p:cNvSpPr>
          <p:nvPr>
            <p:ph type="body" sz="quarter" idx="11"/>
          </p:nvPr>
        </p:nvSpPr>
        <p:spPr>
          <a:xfrm>
            <a:off x="731521" y="2011680"/>
            <a:ext cx="10775852" cy="4332849"/>
          </a:xfrm>
        </p:spPr>
        <p:txBody>
          <a:bodyPr/>
          <a:lstStyle/>
          <a:p>
            <a:pPr algn="just">
              <a:lnSpc>
                <a:spcPct val="107000"/>
              </a:lnSpc>
              <a:spcBef>
                <a:spcPts val="0"/>
              </a:spcBef>
            </a:pPr>
            <a:r>
              <a:rPr lang="it-IT" sz="2500" spc="100" dirty="0">
                <a:solidFill>
                  <a:srgbClr val="000000"/>
                </a:solidFill>
                <a:latin typeface="Franklin Gothic Demi"/>
                <a:ea typeface="+mj-ea"/>
                <a:cs typeface="+mj-cs"/>
              </a:rPr>
              <a:t>D. Come si svolge l’esame per i percorsi di istruzione degli adulti?</a:t>
            </a:r>
            <a:endParaRPr lang="it-IT" sz="900" dirty="0">
              <a:effectLst/>
              <a:latin typeface="+mj-lt"/>
              <a:ea typeface="Calibri" panose="020F0502020204030204" pitchFamily="34" charset="0"/>
              <a:cs typeface="Times New Roman" panose="02020603050405020304" pitchFamily="18" charset="0"/>
            </a:endParaRPr>
          </a:p>
          <a:p>
            <a:pPr marL="266700" indent="-266700" algn="just">
              <a:spcBef>
                <a:spcPts val="0"/>
              </a:spcBef>
            </a:pPr>
            <a:r>
              <a:rPr lang="it-IT" dirty="0"/>
              <a:t>R.</a:t>
            </a:r>
            <a:r>
              <a:rPr lang="it-IT" dirty="0">
                <a:solidFill>
                  <a:schemeClr val="bg1"/>
                </a:solidFill>
              </a:rPr>
              <a:t> «</a:t>
            </a:r>
            <a:r>
              <a:rPr lang="it-IT" i="1" dirty="0">
                <a:solidFill>
                  <a:schemeClr val="bg1"/>
                </a:solidFill>
              </a:rPr>
              <a:t>1 </a:t>
            </a:r>
            <a:r>
              <a:rPr lang="it-IT" i="1" dirty="0">
                <a:effectLst/>
                <a:ea typeface="Times New Roman" panose="02020603050405020304" pitchFamily="18" charset="0"/>
              </a:rPr>
              <a:t>L’esame di Stato conclusivo dei percorsi di primo livello – primo periodo didattico, di cui all’articolo 4, comma 2, lettera a), del DPR 263/2012, è costituito da:</a:t>
            </a:r>
          </a:p>
          <a:p>
            <a:pPr marL="266700" algn="just">
              <a:spcBef>
                <a:spcPts val="0"/>
              </a:spcBef>
            </a:pPr>
            <a:r>
              <a:rPr lang="it-IT" i="1" dirty="0">
                <a:effectLst/>
                <a:ea typeface="Times New Roman" panose="02020603050405020304" pitchFamily="18" charset="0"/>
              </a:rPr>
              <a:t>a) prova scritta, in italiano, relativa all’asse dei linguaggi o all’asse storico-sociale;</a:t>
            </a:r>
          </a:p>
          <a:p>
            <a:pPr marL="266700" algn="just">
              <a:spcBef>
                <a:spcPts val="0"/>
              </a:spcBef>
            </a:pPr>
            <a:r>
              <a:rPr lang="it-IT" i="1" dirty="0">
                <a:effectLst/>
                <a:ea typeface="Times New Roman" panose="02020603050405020304" pitchFamily="18" charset="0"/>
              </a:rPr>
              <a:t>b) prova scritta relativa all’asse matematico;</a:t>
            </a:r>
          </a:p>
          <a:p>
            <a:pPr marL="266700" algn="just">
              <a:spcBef>
                <a:spcPts val="0"/>
              </a:spcBef>
            </a:pPr>
            <a:r>
              <a:rPr lang="it-IT" i="1" dirty="0">
                <a:effectLst/>
                <a:ea typeface="Times New Roman" panose="02020603050405020304" pitchFamily="18" charset="0"/>
              </a:rPr>
              <a:t>c) colloquio pluridisciplinare.</a:t>
            </a:r>
          </a:p>
          <a:p>
            <a:pPr marL="266700" algn="just">
              <a:spcBef>
                <a:spcPts val="0"/>
              </a:spcBef>
            </a:pPr>
            <a:r>
              <a:rPr lang="it-IT" i="1" dirty="0">
                <a:effectLst/>
                <a:ea typeface="Times New Roman" panose="02020603050405020304" pitchFamily="18" charset="0"/>
              </a:rPr>
              <a:t>2. Le prove scritte e il colloquio pluridisciplinare tengono a riferimento i risultati di apprendimento previsti, rispettivamente, dall’allegato A.1 e dall’allegato A.2 alle Linee guida adottate con decreto interministeriale 12 marzo 2015, come declinati dal curricolo di istituto e dalla programmazione specifica dei consigli di classe composti dai docenti dei gruppi di livello.</a:t>
            </a:r>
          </a:p>
          <a:p>
            <a:pPr marL="266700" algn="just">
              <a:spcBef>
                <a:spcPts val="0"/>
              </a:spcBef>
            </a:pPr>
            <a:r>
              <a:rPr lang="it-IT" i="1" dirty="0">
                <a:effectLst/>
                <a:ea typeface="Times New Roman" panose="02020603050405020304" pitchFamily="18" charset="0"/>
              </a:rPr>
              <a:t>3. Nel corso del colloquio è accertato anche il livello di padronanza delle competenze relative alla lingua inglese o a una seconda lingua comunitaria e all’insegnamento dell’educazione civica.</a:t>
            </a:r>
          </a:p>
          <a:p>
            <a:pPr marL="266700" algn="just">
              <a:spcBef>
                <a:spcPts val="0"/>
              </a:spcBef>
            </a:pPr>
            <a:r>
              <a:rPr lang="it-IT" i="1" dirty="0">
                <a:effectLst/>
                <a:ea typeface="Times New Roman" panose="02020603050405020304" pitchFamily="18" charset="0"/>
              </a:rPr>
              <a:t>4. L’esame è condotto sulla base del patto formativo individuale di cui all’articolo 5, comma 1, lettera e), del DPR 263/2012, in modo da valorizzare il patrimonio culturale e professionale dell’adulto e da favorire una rilettura biografica del percorso di apprendimento nella prospettiva dell’apprendimento permanente»</a:t>
            </a:r>
          </a:p>
          <a:p>
            <a:pPr algn="r">
              <a:spcBef>
                <a:spcPts val="0"/>
              </a:spcBef>
            </a:pPr>
            <a:endParaRPr lang="it-IT" b="1" dirty="0"/>
          </a:p>
          <a:p>
            <a:pPr algn="r">
              <a:spcBef>
                <a:spcPts val="0"/>
              </a:spcBef>
            </a:pPr>
            <a:r>
              <a:rPr lang="it-IT" b="1" dirty="0"/>
              <a:t>O.M. 64/2022, art. 7, co. 1, 4</a:t>
            </a:r>
          </a:p>
          <a:p>
            <a:pPr algn="just">
              <a:spcBef>
                <a:spcPts val="0"/>
              </a:spcBef>
            </a:pPr>
            <a:endParaRPr lang="it-IT" sz="2000" b="1" dirty="0">
              <a:solidFill>
                <a:schemeClr val="bg1"/>
              </a:solidFill>
            </a:endParaRPr>
          </a:p>
          <a:p>
            <a:pPr algn="just"/>
            <a:endParaRPr lang="it-IT" sz="2000" dirty="0">
              <a:solidFill>
                <a:schemeClr val="bg1"/>
              </a:solidFill>
            </a:endParaRPr>
          </a:p>
          <a:p>
            <a:pPr algn="just"/>
            <a:endParaRPr lang="it-IT" sz="2000" dirty="0">
              <a:solidFill>
                <a:schemeClr val="bg1"/>
              </a:solidFill>
            </a:endParaRPr>
          </a:p>
        </p:txBody>
      </p:sp>
      <p:sp>
        <p:nvSpPr>
          <p:cNvPr id="7" name="Segnaposto numero diapositiva 6">
            <a:extLst>
              <a:ext uri="{FF2B5EF4-FFF2-40B4-BE49-F238E27FC236}">
                <a16:creationId xmlns:a16="http://schemas.microsoft.com/office/drawing/2014/main" xmlns="" id="{CE22144A-92E1-415F-9474-D644B2E4DC2A}"/>
              </a:ext>
            </a:extLst>
          </p:cNvPr>
          <p:cNvSpPr>
            <a:spLocks noGrp="1"/>
          </p:cNvSpPr>
          <p:nvPr>
            <p:ph type="sldNum" sz="quarter" idx="16"/>
          </p:nvPr>
        </p:nvSpPr>
        <p:spPr>
          <a:xfrm>
            <a:off x="11668760" y="6610349"/>
            <a:ext cx="523240" cy="247651"/>
          </a:xfrm>
        </p:spPr>
        <p:txBody>
          <a:bodyPr/>
          <a:lstStyle/>
          <a:p>
            <a:pPr rtl="0"/>
            <a:fld id="{294A09A9-5501-47C1-A89A-A340965A2BE2}" type="slidenum">
              <a:rPr lang="it-IT" noProof="0" smtClean="0"/>
              <a:pPr rtl="0"/>
              <a:t>36</a:t>
            </a:fld>
            <a:endParaRPr lang="it-IT" noProof="0" dirty="0"/>
          </a:p>
        </p:txBody>
      </p:sp>
    </p:spTree>
    <p:extLst>
      <p:ext uri="{BB962C8B-B14F-4D97-AF65-F5344CB8AC3E}">
        <p14:creationId xmlns:p14="http://schemas.microsoft.com/office/powerpoint/2010/main" val="290401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F505C291-A163-4BB7-AFFF-E503D636B799}"/>
              </a:ext>
            </a:extLst>
          </p:cNvPr>
          <p:cNvSpPr>
            <a:spLocks noGrp="1"/>
          </p:cNvSpPr>
          <p:nvPr>
            <p:ph type="title"/>
          </p:nvPr>
        </p:nvSpPr>
        <p:spPr>
          <a:xfrm>
            <a:off x="415383" y="436099"/>
            <a:ext cx="9973943" cy="1152301"/>
          </a:xfrm>
        </p:spPr>
        <p:txBody>
          <a:bodyPr>
            <a:noAutofit/>
          </a:bodyPr>
          <a:lstStyle/>
          <a:p>
            <a:r>
              <a:rPr lang="it-IT" sz="3600" b="0" dirty="0"/>
              <a:t>Esame di Stato per i percorsi di istruzione degli adulti</a:t>
            </a:r>
          </a:p>
        </p:txBody>
      </p:sp>
      <p:sp>
        <p:nvSpPr>
          <p:cNvPr id="4" name="Segnaposto testo 3">
            <a:extLst>
              <a:ext uri="{FF2B5EF4-FFF2-40B4-BE49-F238E27FC236}">
                <a16:creationId xmlns:a16="http://schemas.microsoft.com/office/drawing/2014/main" xmlns="" id="{5DB57A41-275B-4986-939E-D4EAD7191AD2}"/>
              </a:ext>
            </a:extLst>
          </p:cNvPr>
          <p:cNvSpPr>
            <a:spLocks noGrp="1"/>
          </p:cNvSpPr>
          <p:nvPr>
            <p:ph type="body" sz="quarter" idx="11"/>
          </p:nvPr>
        </p:nvSpPr>
        <p:spPr>
          <a:xfrm>
            <a:off x="855191" y="2090602"/>
            <a:ext cx="10191606" cy="4140139"/>
          </a:xfrm>
        </p:spPr>
        <p:txBody>
          <a:bodyPr/>
          <a:lstStyle/>
          <a:p>
            <a:pPr algn="just">
              <a:lnSpc>
                <a:spcPct val="107000"/>
              </a:lnSpc>
              <a:spcBef>
                <a:spcPts val="0"/>
              </a:spcBef>
            </a:pPr>
            <a:r>
              <a:rPr lang="it-IT" sz="2500" spc="100" dirty="0">
                <a:solidFill>
                  <a:srgbClr val="000000"/>
                </a:solidFill>
                <a:latin typeface="Franklin Gothic Demi"/>
                <a:ea typeface="+mj-ea"/>
                <a:cs typeface="+mj-cs"/>
              </a:rPr>
              <a:t>D. Come avviene la valutazione dell’esame per i percorsi di istruzione degli adulti?</a:t>
            </a:r>
          </a:p>
          <a:p>
            <a:pPr algn="just">
              <a:lnSpc>
                <a:spcPct val="107000"/>
              </a:lnSpc>
              <a:spcBef>
                <a:spcPts val="0"/>
              </a:spcBef>
            </a:pPr>
            <a:endParaRPr lang="it-IT" sz="900" dirty="0">
              <a:effectLst/>
              <a:latin typeface="+mj-lt"/>
              <a:ea typeface="Calibri" panose="020F0502020204030204" pitchFamily="34" charset="0"/>
              <a:cs typeface="Times New Roman" panose="02020603050405020304" pitchFamily="18" charset="0"/>
            </a:endParaRPr>
          </a:p>
          <a:p>
            <a:pPr marL="266700" indent="-266700" algn="just">
              <a:spcBef>
                <a:spcPts val="0"/>
              </a:spcBef>
            </a:pPr>
            <a:r>
              <a:rPr lang="it-IT" sz="1800" dirty="0"/>
              <a:t>R.</a:t>
            </a:r>
            <a:r>
              <a:rPr lang="it-IT" sz="1800" dirty="0">
                <a:solidFill>
                  <a:schemeClr val="bg1"/>
                </a:solidFill>
              </a:rPr>
              <a:t> </a:t>
            </a:r>
            <a:r>
              <a:rPr lang="it-IT" sz="1800" i="1" dirty="0">
                <a:solidFill>
                  <a:schemeClr val="bg1"/>
                </a:solidFill>
              </a:rPr>
              <a:t>«7. All’adulto che ottiene un voto finale pari almeno a sei decimi sono rilasciati il diploma conclusivo del primo ciclo di istruzione e la certificazione delle competenze.</a:t>
            </a:r>
          </a:p>
          <a:p>
            <a:pPr marL="266700" algn="just">
              <a:spcBef>
                <a:spcPts val="0"/>
              </a:spcBef>
            </a:pPr>
            <a:r>
              <a:rPr lang="it-IT" sz="1800" i="1" dirty="0">
                <a:solidFill>
                  <a:schemeClr val="bg1"/>
                </a:solidFill>
              </a:rPr>
              <a:t>8. Per l’adulto che ottiene un voto inferiore a sei decimi, il consiglio di classe comunica, alla commissione di cui all’articolo 5, comma 2 del DPR 263/2012, le carenze individuate ai fini della revisione del Patto formativo individuale e della relativa formalizzazione del Percorso di studio personalizzato da frequentare nell’anno scolastico successivo in modo da poter sostenere l’esame di Stato conclusivo del percorso di studio di cui all’articolo 4, comma 2, lettera a) del DPR 263/2012 entro il mese di marzo 2023»</a:t>
            </a:r>
          </a:p>
          <a:p>
            <a:pPr algn="r"/>
            <a:r>
              <a:rPr lang="it-IT" sz="1800" b="1" dirty="0">
                <a:solidFill>
                  <a:schemeClr val="bg1"/>
                </a:solidFill>
              </a:rPr>
              <a:t>O.M. 64/2022, art. 7, co. </a:t>
            </a:r>
            <a:r>
              <a:rPr lang="it-IT" sz="1800" b="1" dirty="0"/>
              <a:t>7, 8</a:t>
            </a:r>
            <a:endParaRPr lang="it-IT" sz="1800" b="1" dirty="0">
              <a:solidFill>
                <a:schemeClr val="bg1"/>
              </a:solidFill>
            </a:endParaRPr>
          </a:p>
          <a:p>
            <a:pPr algn="just"/>
            <a:endParaRPr lang="it-IT" sz="1800" dirty="0">
              <a:solidFill>
                <a:schemeClr val="bg1"/>
              </a:solidFill>
            </a:endParaRPr>
          </a:p>
          <a:p>
            <a:pPr algn="just"/>
            <a:endParaRPr lang="it-IT" sz="2000" dirty="0">
              <a:solidFill>
                <a:schemeClr val="bg1"/>
              </a:solidFill>
            </a:endParaRPr>
          </a:p>
        </p:txBody>
      </p:sp>
      <p:sp>
        <p:nvSpPr>
          <p:cNvPr id="7" name="Segnaposto numero diapositiva 6">
            <a:extLst>
              <a:ext uri="{FF2B5EF4-FFF2-40B4-BE49-F238E27FC236}">
                <a16:creationId xmlns:a16="http://schemas.microsoft.com/office/drawing/2014/main" xmlns="" id="{CE22144A-92E1-415F-9474-D644B2E4DC2A}"/>
              </a:ext>
            </a:extLst>
          </p:cNvPr>
          <p:cNvSpPr>
            <a:spLocks noGrp="1"/>
          </p:cNvSpPr>
          <p:nvPr>
            <p:ph type="sldNum" sz="quarter" idx="16"/>
          </p:nvPr>
        </p:nvSpPr>
        <p:spPr>
          <a:xfrm>
            <a:off x="11668760" y="6610349"/>
            <a:ext cx="523240" cy="247651"/>
          </a:xfrm>
        </p:spPr>
        <p:txBody>
          <a:bodyPr/>
          <a:lstStyle/>
          <a:p>
            <a:pPr rtl="0"/>
            <a:fld id="{294A09A9-5501-47C1-A89A-A340965A2BE2}" type="slidenum">
              <a:rPr lang="it-IT" noProof="0" smtClean="0"/>
              <a:pPr rtl="0"/>
              <a:t>37</a:t>
            </a:fld>
            <a:endParaRPr lang="it-IT" noProof="0" dirty="0"/>
          </a:p>
        </p:txBody>
      </p:sp>
    </p:spTree>
    <p:extLst>
      <p:ext uri="{BB962C8B-B14F-4D97-AF65-F5344CB8AC3E}">
        <p14:creationId xmlns:p14="http://schemas.microsoft.com/office/powerpoint/2010/main" val="3198787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DF3D98-3C30-4CFC-8643-C81E829C8C25}"/>
              </a:ext>
            </a:extLst>
          </p:cNvPr>
          <p:cNvSpPr>
            <a:spLocks noGrp="1"/>
          </p:cNvSpPr>
          <p:nvPr>
            <p:ph type="title"/>
          </p:nvPr>
        </p:nvSpPr>
        <p:spPr>
          <a:xfrm>
            <a:off x="6785703" y="2269452"/>
            <a:ext cx="4903377" cy="610863"/>
          </a:xfrm>
        </p:spPr>
        <p:txBody>
          <a:bodyPr rtlCol="0">
            <a:normAutofit/>
          </a:bodyPr>
          <a:lstStyle/>
          <a:p>
            <a:pPr rtl="0"/>
            <a:r>
              <a:rPr lang="it-IT" dirty="0"/>
              <a:t>Quesiti e risposte</a:t>
            </a:r>
          </a:p>
        </p:txBody>
      </p:sp>
      <p:pic>
        <p:nvPicPr>
          <p:cNvPr id="3" name="Segnaposto immagine 2">
            <a:extLst>
              <a:ext uri="{FF2B5EF4-FFF2-40B4-BE49-F238E27FC236}">
                <a16:creationId xmlns:a16="http://schemas.microsoft.com/office/drawing/2014/main" xmlns="" id="{A03209C4-472E-43F7-A7E4-A0CEE4DFC9F1}"/>
              </a:ext>
            </a:extLst>
          </p:cNvPr>
          <p:cNvPicPr>
            <a:picLocks noGrp="1" noChangeAspect="1"/>
          </p:cNvPicPr>
          <p:nvPr>
            <p:ph type="pic" sz="quarter" idx="13"/>
          </p:nvPr>
        </p:nvPicPr>
        <p:blipFill>
          <a:blip r:embed="rId3"/>
          <a:srcRect l="16568" r="16568"/>
          <a:stretch>
            <a:fillRect/>
          </a:stretch>
        </p:blipFill>
        <p:spPr>
          <a:xfrm>
            <a:off x="174172" y="179614"/>
            <a:ext cx="5776686" cy="6498772"/>
          </a:xfrm>
          <a:prstGeom prst="rect">
            <a:avLst/>
          </a:prstGeom>
        </p:spPr>
      </p:pic>
      <p:sp>
        <p:nvSpPr>
          <p:cNvPr id="5" name="CasellaDiTesto 4">
            <a:extLst>
              <a:ext uri="{FF2B5EF4-FFF2-40B4-BE49-F238E27FC236}">
                <a16:creationId xmlns:a16="http://schemas.microsoft.com/office/drawing/2014/main" xmlns="" id="{403C2CF2-657F-41D5-A204-FF72D5D469FD}"/>
              </a:ext>
            </a:extLst>
          </p:cNvPr>
          <p:cNvSpPr txBox="1"/>
          <p:nvPr/>
        </p:nvSpPr>
        <p:spPr>
          <a:xfrm>
            <a:off x="6785703" y="3875314"/>
            <a:ext cx="4274183" cy="1200329"/>
          </a:xfrm>
          <a:prstGeom prst="rect">
            <a:avLst/>
          </a:prstGeom>
          <a:noFill/>
        </p:spPr>
        <p:txBody>
          <a:bodyPr wrap="square" rtlCol="0">
            <a:spAutoFit/>
          </a:bodyPr>
          <a:lstStyle/>
          <a:p>
            <a:pPr algn="ctr"/>
            <a:endParaRPr lang="it-IT" sz="3600" i="1" dirty="0">
              <a:solidFill>
                <a:schemeClr val="bg1"/>
              </a:solidFill>
            </a:endParaRPr>
          </a:p>
          <a:p>
            <a:pPr algn="ctr"/>
            <a:r>
              <a:rPr lang="it-IT" sz="3600" i="1" dirty="0">
                <a:solidFill>
                  <a:schemeClr val="bg1"/>
                </a:solidFill>
              </a:rPr>
              <a:t>approfondimenti</a:t>
            </a:r>
          </a:p>
        </p:txBody>
      </p:sp>
    </p:spTree>
    <p:extLst>
      <p:ext uri="{BB962C8B-B14F-4D97-AF65-F5344CB8AC3E}">
        <p14:creationId xmlns:p14="http://schemas.microsoft.com/office/powerpoint/2010/main" val="1209890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E91D8304-1F5A-46A7-84C9-A6F1CCB86FBF}"/>
              </a:ext>
            </a:extLst>
          </p:cNvPr>
          <p:cNvSpPr>
            <a:spLocks noGrp="1"/>
          </p:cNvSpPr>
          <p:nvPr>
            <p:ph type="title"/>
          </p:nvPr>
        </p:nvSpPr>
        <p:spPr/>
        <p:txBody>
          <a:bodyPr>
            <a:normAutofit/>
          </a:bodyPr>
          <a:lstStyle/>
          <a:p>
            <a:r>
              <a:rPr lang="it-IT" sz="4000" dirty="0"/>
              <a:t>Candidati privatisti</a:t>
            </a:r>
          </a:p>
        </p:txBody>
      </p:sp>
      <p:sp>
        <p:nvSpPr>
          <p:cNvPr id="7" name="Segnaposto numero diapositiva 6">
            <a:extLst>
              <a:ext uri="{FF2B5EF4-FFF2-40B4-BE49-F238E27FC236}">
                <a16:creationId xmlns:a16="http://schemas.microsoft.com/office/drawing/2014/main" xmlns="" id="{8F1AA8C7-744E-46B3-9579-8EE3DB12D1FD}"/>
              </a:ext>
            </a:extLst>
          </p:cNvPr>
          <p:cNvSpPr>
            <a:spLocks noGrp="1"/>
          </p:cNvSpPr>
          <p:nvPr>
            <p:ph type="sldNum" sz="quarter" idx="16"/>
          </p:nvPr>
        </p:nvSpPr>
        <p:spPr>
          <a:xfrm>
            <a:off x="11668760" y="6477363"/>
            <a:ext cx="523240" cy="247651"/>
          </a:xfrm>
        </p:spPr>
        <p:txBody>
          <a:bodyPr/>
          <a:lstStyle/>
          <a:p>
            <a:pPr rtl="0"/>
            <a:fld id="{294A09A9-5501-47C1-A89A-A340965A2BE2}" type="slidenum">
              <a:rPr lang="it-IT" noProof="0" smtClean="0"/>
              <a:pPr rtl="0"/>
              <a:t>39</a:t>
            </a:fld>
            <a:endParaRPr lang="it-IT" noProof="0" dirty="0"/>
          </a:p>
        </p:txBody>
      </p:sp>
      <p:sp>
        <p:nvSpPr>
          <p:cNvPr id="8" name="Titolo 1">
            <a:extLst>
              <a:ext uri="{FF2B5EF4-FFF2-40B4-BE49-F238E27FC236}">
                <a16:creationId xmlns:a16="http://schemas.microsoft.com/office/drawing/2014/main" xmlns="" id="{BC7769A1-624F-4E74-A7FA-DE7C4BD351B2}"/>
              </a:ext>
            </a:extLst>
          </p:cNvPr>
          <p:cNvSpPr>
            <a:spLocks noGrp="1"/>
          </p:cNvSpPr>
          <p:nvPr>
            <p:ph type="body" sz="quarter" idx="11"/>
          </p:nvPr>
        </p:nvSpPr>
        <p:spPr>
          <a:xfrm>
            <a:off x="925649" y="2549567"/>
            <a:ext cx="10743111" cy="3927796"/>
          </a:xfrm>
        </p:spPr>
        <p:txBody>
          <a:bodyPr/>
          <a:lstStyle/>
          <a:p>
            <a:r>
              <a:rPr lang="it-IT" sz="2400" dirty="0">
                <a:latin typeface="+mj-lt"/>
              </a:rPr>
              <a:t>D. Uno studente che si trova in istruzione parentale e chiede l’ammissione all’Esame di Stato deve sostenere prima l’esame di idoneità?</a:t>
            </a:r>
          </a:p>
          <a:p>
            <a:endParaRPr lang="it-IT" sz="1800" b="1" dirty="0">
              <a:solidFill>
                <a:schemeClr val="bg1"/>
              </a:solidFill>
            </a:endParaRPr>
          </a:p>
          <a:p>
            <a:pPr algn="just">
              <a:spcBef>
                <a:spcPts val="0"/>
              </a:spcBef>
            </a:pPr>
            <a:r>
              <a:rPr lang="it-IT" sz="1800" dirty="0">
                <a:solidFill>
                  <a:schemeClr val="bg1"/>
                </a:solidFill>
              </a:rPr>
              <a:t>R. No, lo studente può chiedere l’ammissione all’Esame di Stato se è in possesso dei requisiti previsti dall’</a:t>
            </a:r>
            <a:r>
              <a:rPr lang="it-IT" sz="1800" dirty="0">
                <a:solidFill>
                  <a:schemeClr val="bg1"/>
                </a:solidFill>
                <a:effectLst/>
                <a:ea typeface="Times New Roman" panose="02020603050405020304" pitchFamily="18" charset="0"/>
              </a:rPr>
              <a:t> dell’articolo 3 del DM 741/2017.</a:t>
            </a:r>
            <a:endParaRPr lang="en-US" sz="1800" dirty="0">
              <a:solidFill>
                <a:schemeClr val="bg1"/>
              </a:solidFill>
              <a:effectLst/>
              <a:ea typeface="Times New Roman" panose="02020603050405020304" pitchFamily="18" charset="0"/>
            </a:endParaRPr>
          </a:p>
          <a:p>
            <a:pPr algn="just">
              <a:spcBef>
                <a:spcPts val="0"/>
              </a:spcBef>
            </a:pPr>
            <a:endParaRPr lang="it-IT" sz="1800" dirty="0">
              <a:solidFill>
                <a:schemeClr val="bg1"/>
              </a:solidFill>
            </a:endParaRPr>
          </a:p>
          <a:p>
            <a:pPr algn="just"/>
            <a:endParaRPr lang="it-IT" sz="1800" dirty="0">
              <a:solidFill>
                <a:schemeClr val="bg1"/>
              </a:solidFill>
            </a:endParaRPr>
          </a:p>
          <a:p>
            <a:pPr algn="just"/>
            <a:endParaRPr lang="it-IT" sz="1800" b="1" i="1" dirty="0">
              <a:solidFill>
                <a:schemeClr val="bg1"/>
              </a:solidFill>
            </a:endParaRPr>
          </a:p>
          <a:p>
            <a:endParaRPr lang="it-IT" dirty="0">
              <a:latin typeface="+mj-lt"/>
            </a:endParaRPr>
          </a:p>
        </p:txBody>
      </p:sp>
    </p:spTree>
    <p:extLst>
      <p:ext uri="{BB962C8B-B14F-4D97-AF65-F5344CB8AC3E}">
        <p14:creationId xmlns:p14="http://schemas.microsoft.com/office/powerpoint/2010/main" val="414731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5FBA0055-2F7D-4994-9D48-97DFBE488649}"/>
              </a:ext>
            </a:extLst>
          </p:cNvPr>
          <p:cNvSpPr>
            <a:spLocks noGrp="1"/>
          </p:cNvSpPr>
          <p:nvPr>
            <p:ph type="title"/>
          </p:nvPr>
        </p:nvSpPr>
        <p:spPr>
          <a:xfrm>
            <a:off x="964023" y="879063"/>
            <a:ext cx="7434389" cy="610863"/>
          </a:xfrm>
        </p:spPr>
        <p:txBody>
          <a:bodyPr>
            <a:normAutofit fontScale="90000"/>
          </a:bodyPr>
          <a:lstStyle/>
          <a:p>
            <a:r>
              <a:rPr lang="it-IT" sz="4000" dirty="0"/>
              <a:t>Composizione delle commissioni</a:t>
            </a:r>
          </a:p>
        </p:txBody>
      </p:sp>
      <p:sp>
        <p:nvSpPr>
          <p:cNvPr id="4" name="Segnaposto testo 3">
            <a:extLst>
              <a:ext uri="{FF2B5EF4-FFF2-40B4-BE49-F238E27FC236}">
                <a16:creationId xmlns:a16="http://schemas.microsoft.com/office/drawing/2014/main" xmlns="" id="{A94CBE2B-1F1D-48F1-95E3-0932C89F81FB}"/>
              </a:ext>
            </a:extLst>
          </p:cNvPr>
          <p:cNvSpPr>
            <a:spLocks noGrp="1"/>
          </p:cNvSpPr>
          <p:nvPr>
            <p:ph type="body" sz="quarter" idx="11"/>
          </p:nvPr>
        </p:nvSpPr>
        <p:spPr>
          <a:xfrm>
            <a:off x="1149447" y="2598852"/>
            <a:ext cx="10160978" cy="2451450"/>
          </a:xfrm>
        </p:spPr>
        <p:txBody>
          <a:bodyPr/>
          <a:lstStyle/>
          <a:p>
            <a:pPr algn="just"/>
            <a:r>
              <a:rPr lang="it-IT" sz="1800" dirty="0"/>
              <a:t>«</a:t>
            </a:r>
            <a:r>
              <a:rPr lang="it-IT" sz="1800" i="1" dirty="0"/>
              <a:t>2. Presso le istituzioni scolastiche del sistema nazionale di istruzione è costituita la commissione d'esame, articolata in sottocommissioni per ciascuna classe terza, composta dai docenti del consiglio di classe. Per ogni istituzione scolastica svolge le funzioni di Presidente il dirigente scolastico, o un docente collaboratore del dirigente individuato ai sensi dell'articolo 25, comma 5, del decreto legislativo 30 marzo 2001 n. 165, in caso di assenza o impedimento o di reggenza di altra istituzione scolastica. Per ogni istituzione scolastica paritaria svolge le funzioni di Presidente il coordinatore delle attività educative e didattiche</a:t>
            </a:r>
            <a:r>
              <a:rPr lang="it-IT" sz="1800" dirty="0"/>
              <a:t>» </a:t>
            </a:r>
          </a:p>
          <a:p>
            <a:pPr algn="r"/>
            <a:r>
              <a:rPr lang="it-IT" sz="1800" b="1" dirty="0"/>
              <a:t>D.lgs 62/2017, art. 8, co. 2</a:t>
            </a:r>
          </a:p>
        </p:txBody>
      </p:sp>
      <p:sp>
        <p:nvSpPr>
          <p:cNvPr id="9" name="Segnaposto numero diapositiva 14">
            <a:extLst>
              <a:ext uri="{FF2B5EF4-FFF2-40B4-BE49-F238E27FC236}">
                <a16:creationId xmlns:a16="http://schemas.microsoft.com/office/drawing/2014/main" xmlns="" id="{D5E88B91-5C03-454E-BFE8-99DAD11F2230}"/>
              </a:ext>
            </a:extLst>
          </p:cNvPr>
          <p:cNvSpPr txBox="1">
            <a:spLocks/>
          </p:cNvSpPr>
          <p:nvPr/>
        </p:nvSpPr>
        <p:spPr>
          <a:xfrm>
            <a:off x="11493305" y="6330463"/>
            <a:ext cx="523240" cy="449818"/>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4</a:t>
            </a:fld>
            <a:endParaRPr lang="it-IT" sz="1100" dirty="0">
              <a:solidFill>
                <a:schemeClr val="bg1"/>
              </a:solidFill>
            </a:endParaRPr>
          </a:p>
        </p:txBody>
      </p:sp>
    </p:spTree>
    <p:extLst>
      <p:ext uri="{BB962C8B-B14F-4D97-AF65-F5344CB8AC3E}">
        <p14:creationId xmlns:p14="http://schemas.microsoft.com/office/powerpoint/2010/main" val="2712806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E91D8304-1F5A-46A7-84C9-A6F1CCB86FBF}"/>
              </a:ext>
            </a:extLst>
          </p:cNvPr>
          <p:cNvSpPr>
            <a:spLocks noGrp="1"/>
          </p:cNvSpPr>
          <p:nvPr>
            <p:ph type="title"/>
          </p:nvPr>
        </p:nvSpPr>
        <p:spPr/>
        <p:txBody>
          <a:bodyPr>
            <a:normAutofit/>
          </a:bodyPr>
          <a:lstStyle/>
          <a:p>
            <a:r>
              <a:rPr lang="it-IT" sz="4000" dirty="0"/>
              <a:t>Candidati assenti</a:t>
            </a:r>
          </a:p>
        </p:txBody>
      </p:sp>
      <p:sp>
        <p:nvSpPr>
          <p:cNvPr id="7" name="Segnaposto numero diapositiva 6">
            <a:extLst>
              <a:ext uri="{FF2B5EF4-FFF2-40B4-BE49-F238E27FC236}">
                <a16:creationId xmlns:a16="http://schemas.microsoft.com/office/drawing/2014/main" xmlns="" id="{8F1AA8C7-744E-46B3-9579-8EE3DB12D1FD}"/>
              </a:ext>
            </a:extLst>
          </p:cNvPr>
          <p:cNvSpPr>
            <a:spLocks noGrp="1"/>
          </p:cNvSpPr>
          <p:nvPr>
            <p:ph type="sldNum" sz="quarter" idx="16"/>
          </p:nvPr>
        </p:nvSpPr>
        <p:spPr>
          <a:xfrm>
            <a:off x="11668760" y="6477363"/>
            <a:ext cx="523240" cy="247651"/>
          </a:xfrm>
        </p:spPr>
        <p:txBody>
          <a:bodyPr/>
          <a:lstStyle/>
          <a:p>
            <a:pPr rtl="0"/>
            <a:fld id="{294A09A9-5501-47C1-A89A-A340965A2BE2}" type="slidenum">
              <a:rPr lang="it-IT" noProof="0" smtClean="0"/>
              <a:pPr rtl="0"/>
              <a:t>40</a:t>
            </a:fld>
            <a:endParaRPr lang="it-IT" noProof="0" dirty="0"/>
          </a:p>
        </p:txBody>
      </p:sp>
      <p:sp>
        <p:nvSpPr>
          <p:cNvPr id="8" name="Titolo 1">
            <a:extLst>
              <a:ext uri="{FF2B5EF4-FFF2-40B4-BE49-F238E27FC236}">
                <a16:creationId xmlns:a16="http://schemas.microsoft.com/office/drawing/2014/main" xmlns="" id="{BC7769A1-624F-4E74-A7FA-DE7C4BD351B2}"/>
              </a:ext>
            </a:extLst>
          </p:cNvPr>
          <p:cNvSpPr>
            <a:spLocks noGrp="1"/>
          </p:cNvSpPr>
          <p:nvPr>
            <p:ph type="body" sz="quarter" idx="11"/>
          </p:nvPr>
        </p:nvSpPr>
        <p:spPr>
          <a:xfrm>
            <a:off x="889233" y="2392335"/>
            <a:ext cx="10817902" cy="3037794"/>
          </a:xfrm>
        </p:spPr>
        <p:txBody>
          <a:bodyPr/>
          <a:lstStyle/>
          <a:p>
            <a:r>
              <a:rPr lang="it-IT" sz="2400" dirty="0">
                <a:latin typeface="+mj-lt"/>
              </a:rPr>
              <a:t>D. Come comportarsi in caso di motivata assenza di uno studente alle prove d’esame?</a:t>
            </a:r>
          </a:p>
          <a:p>
            <a:endParaRPr lang="it-IT" sz="1800" b="1" dirty="0">
              <a:solidFill>
                <a:schemeClr val="bg1"/>
              </a:solidFill>
            </a:endParaRPr>
          </a:p>
          <a:p>
            <a:pPr algn="just">
              <a:spcBef>
                <a:spcPts val="0"/>
              </a:spcBef>
            </a:pPr>
            <a:r>
              <a:rPr lang="it-IT" sz="1800" dirty="0">
                <a:solidFill>
                  <a:schemeClr val="bg1"/>
                </a:solidFill>
              </a:rPr>
              <a:t>R. «</a:t>
            </a:r>
            <a:r>
              <a:rPr lang="it-IT" sz="1800" i="1" dirty="0">
                <a:solidFill>
                  <a:schemeClr val="bg1"/>
                </a:solidFill>
              </a:rPr>
              <a:t>Per le alunne e gli alunni risultati assenti ad una o più prove, per gravi e documentati motivi,  la commissione prevede una sessione suppletiva d'esame che si conclude entro il 30 giugno e, comunque, in casi eccezionali, entro il termine dell’anno scolastico, salvo diversa disposizione connessa all’andamento della situazione epidemiologica»</a:t>
            </a:r>
            <a:endParaRPr lang="it-IT" sz="1800" b="1" dirty="0"/>
          </a:p>
          <a:p>
            <a:pPr algn="r">
              <a:spcBef>
                <a:spcPts val="0"/>
              </a:spcBef>
            </a:pPr>
            <a:r>
              <a:rPr lang="it-IT" sz="1800" b="1" dirty="0"/>
              <a:t>O.M. 64/2022 , art. 9</a:t>
            </a:r>
            <a:endParaRPr lang="it-IT" sz="1800" b="1" dirty="0">
              <a:solidFill>
                <a:schemeClr val="bg1"/>
              </a:solidFill>
            </a:endParaRPr>
          </a:p>
          <a:p>
            <a:pPr algn="just"/>
            <a:endParaRPr lang="it-IT" sz="1800" dirty="0">
              <a:solidFill>
                <a:schemeClr val="bg1"/>
              </a:solidFill>
            </a:endParaRPr>
          </a:p>
          <a:p>
            <a:pPr algn="just"/>
            <a:endParaRPr lang="it-IT" sz="1800" b="1" i="1" dirty="0">
              <a:solidFill>
                <a:schemeClr val="bg1"/>
              </a:solidFill>
            </a:endParaRPr>
          </a:p>
          <a:p>
            <a:endParaRPr lang="it-IT" dirty="0">
              <a:latin typeface="+mj-lt"/>
            </a:endParaRPr>
          </a:p>
        </p:txBody>
      </p:sp>
    </p:spTree>
    <p:extLst>
      <p:ext uri="{BB962C8B-B14F-4D97-AF65-F5344CB8AC3E}">
        <p14:creationId xmlns:p14="http://schemas.microsoft.com/office/powerpoint/2010/main" val="3938338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E91D8304-1F5A-46A7-84C9-A6F1CCB86FBF}"/>
              </a:ext>
            </a:extLst>
          </p:cNvPr>
          <p:cNvSpPr>
            <a:spLocks noGrp="1"/>
          </p:cNvSpPr>
          <p:nvPr>
            <p:ph type="title"/>
          </p:nvPr>
        </p:nvSpPr>
        <p:spPr>
          <a:xfrm>
            <a:off x="964023" y="879063"/>
            <a:ext cx="8657055" cy="610863"/>
          </a:xfrm>
        </p:spPr>
        <p:txBody>
          <a:bodyPr>
            <a:normAutofit fontScale="90000"/>
          </a:bodyPr>
          <a:lstStyle/>
          <a:p>
            <a:r>
              <a:rPr lang="it-IT" dirty="0"/>
              <a:t>Prove di esame in videoconferenza</a:t>
            </a:r>
          </a:p>
        </p:txBody>
      </p:sp>
      <p:sp>
        <p:nvSpPr>
          <p:cNvPr id="7" name="Segnaposto numero diapositiva 6">
            <a:extLst>
              <a:ext uri="{FF2B5EF4-FFF2-40B4-BE49-F238E27FC236}">
                <a16:creationId xmlns:a16="http://schemas.microsoft.com/office/drawing/2014/main" xmlns="" id="{8F1AA8C7-744E-46B3-9579-8EE3DB12D1FD}"/>
              </a:ext>
            </a:extLst>
          </p:cNvPr>
          <p:cNvSpPr>
            <a:spLocks noGrp="1"/>
          </p:cNvSpPr>
          <p:nvPr>
            <p:ph type="sldNum" sz="quarter" idx="16"/>
          </p:nvPr>
        </p:nvSpPr>
        <p:spPr>
          <a:xfrm>
            <a:off x="11668760" y="6477363"/>
            <a:ext cx="523240" cy="247651"/>
          </a:xfrm>
        </p:spPr>
        <p:txBody>
          <a:bodyPr/>
          <a:lstStyle/>
          <a:p>
            <a:pPr rtl="0"/>
            <a:fld id="{294A09A9-5501-47C1-A89A-A340965A2BE2}" type="slidenum">
              <a:rPr lang="it-IT" noProof="0" smtClean="0"/>
              <a:pPr rtl="0"/>
              <a:t>41</a:t>
            </a:fld>
            <a:endParaRPr lang="it-IT" noProof="0" dirty="0"/>
          </a:p>
        </p:txBody>
      </p:sp>
      <p:sp>
        <p:nvSpPr>
          <p:cNvPr id="8" name="Titolo 1">
            <a:extLst>
              <a:ext uri="{FF2B5EF4-FFF2-40B4-BE49-F238E27FC236}">
                <a16:creationId xmlns:a16="http://schemas.microsoft.com/office/drawing/2014/main" xmlns="" id="{BC7769A1-624F-4E74-A7FA-DE7C4BD351B2}"/>
              </a:ext>
            </a:extLst>
          </p:cNvPr>
          <p:cNvSpPr>
            <a:spLocks noGrp="1"/>
          </p:cNvSpPr>
          <p:nvPr>
            <p:ph type="body" sz="quarter" idx="11"/>
          </p:nvPr>
        </p:nvSpPr>
        <p:spPr>
          <a:xfrm>
            <a:off x="964023" y="2051141"/>
            <a:ext cx="10743111" cy="3927796"/>
          </a:xfrm>
        </p:spPr>
        <p:txBody>
          <a:bodyPr/>
          <a:lstStyle/>
          <a:p>
            <a:r>
              <a:rPr lang="it-IT" sz="2400" dirty="0">
                <a:latin typeface="+mj-lt"/>
              </a:rPr>
              <a:t>D. E’ possibile consentire ad un candidato di svolgere le prove scritte a distanza?</a:t>
            </a:r>
            <a:endParaRPr lang="it-IT" sz="800" b="1" dirty="0">
              <a:solidFill>
                <a:schemeClr val="bg1"/>
              </a:solidFill>
            </a:endParaRPr>
          </a:p>
          <a:p>
            <a:pPr marL="266700" indent="-266700" algn="just">
              <a:spcBef>
                <a:spcPts val="0"/>
              </a:spcBef>
            </a:pPr>
            <a:r>
              <a:rPr lang="it-IT" sz="1800" dirty="0">
                <a:solidFill>
                  <a:schemeClr val="bg1"/>
                </a:solidFill>
              </a:rPr>
              <a:t>R. L’</a:t>
            </a:r>
            <a:r>
              <a:rPr lang="it-IT" sz="1800" b="1" dirty="0">
                <a:solidFill>
                  <a:schemeClr val="bg1"/>
                </a:solidFill>
              </a:rPr>
              <a:t>articolo 8 comma 2 dell’O.M. 64/2022 </a:t>
            </a:r>
            <a:r>
              <a:rPr lang="it-IT" sz="1800" dirty="0">
                <a:solidFill>
                  <a:schemeClr val="bg1"/>
                </a:solidFill>
              </a:rPr>
              <a:t>specifica che «</a:t>
            </a:r>
            <a:r>
              <a:rPr lang="it-IT" sz="1800" i="1" dirty="0">
                <a:solidFill>
                  <a:schemeClr val="bg1"/>
                </a:solidFill>
              </a:rPr>
              <a:t>Fermo restando quanto previsto per i candidati in ospedale o in istruzione domiciliare, di cui all’articolo 15 del DM 741/2017, i candidati impossibilitati a lasciare il proprio domicilio, presentano istanza, corredata di idonea documentazione, al presidente della commissione per poter svolgere il colloquio al di fuori della sede scolastica. Il presidente della commissione dispone la modalità di svolgimento del colloquio in videoconferenza o in altra modalità telematica sincrona. </a:t>
            </a:r>
            <a:r>
              <a:rPr lang="it-IT" sz="1800" b="1" i="1" dirty="0">
                <a:solidFill>
                  <a:schemeClr val="bg1"/>
                </a:solidFill>
              </a:rPr>
              <a:t>In ogni caso le prove scritte devono essere svolte dai candidati in presenza</a:t>
            </a:r>
            <a:r>
              <a:rPr lang="it-IT" sz="1800" dirty="0">
                <a:solidFill>
                  <a:schemeClr val="bg1"/>
                </a:solidFill>
              </a:rPr>
              <a:t>.»</a:t>
            </a:r>
          </a:p>
          <a:p>
            <a:pPr marL="266700" algn="just">
              <a:spcBef>
                <a:spcPts val="0"/>
              </a:spcBef>
            </a:pPr>
            <a:endParaRPr lang="it-IT" sz="800" dirty="0"/>
          </a:p>
          <a:p>
            <a:pPr marL="266700" algn="just">
              <a:spcBef>
                <a:spcPts val="0"/>
              </a:spcBef>
            </a:pPr>
            <a:r>
              <a:rPr lang="it-IT" sz="1800" dirty="0"/>
              <a:t>«</a:t>
            </a:r>
            <a:r>
              <a:rPr lang="it-IT" sz="1800" i="1" dirty="0"/>
              <a:t>L'alunna o l'alunno, ricoverati presso ospedali o luoghi di cura nel periodo di svolgimento dell'esame di Stato, possono sostenere in ospedale tutte le prove o alcune di esse</a:t>
            </a:r>
            <a:r>
              <a:rPr lang="it-IT" sz="1800" dirty="0"/>
              <a:t>» </a:t>
            </a:r>
            <a:endParaRPr lang="it-IT" sz="1800" b="1" dirty="0"/>
          </a:p>
          <a:p>
            <a:pPr algn="r">
              <a:spcBef>
                <a:spcPts val="0"/>
              </a:spcBef>
            </a:pPr>
            <a:r>
              <a:rPr lang="it-IT" sz="1800" b="1" dirty="0"/>
              <a:t>D.M. 741/2017, art.15, co. 1</a:t>
            </a:r>
            <a:endParaRPr lang="it-IT" sz="1800" b="1" dirty="0">
              <a:solidFill>
                <a:schemeClr val="bg1"/>
              </a:solidFill>
            </a:endParaRPr>
          </a:p>
          <a:p>
            <a:pPr algn="just"/>
            <a:endParaRPr lang="it-IT" sz="1800" b="1" i="1" dirty="0">
              <a:solidFill>
                <a:schemeClr val="bg1"/>
              </a:solidFill>
            </a:endParaRPr>
          </a:p>
          <a:p>
            <a:endParaRPr lang="it-IT" dirty="0">
              <a:latin typeface="+mj-lt"/>
            </a:endParaRPr>
          </a:p>
        </p:txBody>
      </p:sp>
    </p:spTree>
    <p:extLst>
      <p:ext uri="{BB962C8B-B14F-4D97-AF65-F5344CB8AC3E}">
        <p14:creationId xmlns:p14="http://schemas.microsoft.com/office/powerpoint/2010/main" val="2786452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E91D8304-1F5A-46A7-84C9-A6F1CCB86FBF}"/>
              </a:ext>
            </a:extLst>
          </p:cNvPr>
          <p:cNvSpPr>
            <a:spLocks noGrp="1"/>
          </p:cNvSpPr>
          <p:nvPr>
            <p:ph type="title"/>
          </p:nvPr>
        </p:nvSpPr>
        <p:spPr>
          <a:xfrm>
            <a:off x="964023" y="879063"/>
            <a:ext cx="8657055" cy="610863"/>
          </a:xfrm>
        </p:spPr>
        <p:txBody>
          <a:bodyPr>
            <a:normAutofit fontScale="90000"/>
          </a:bodyPr>
          <a:lstStyle/>
          <a:p>
            <a:r>
              <a:rPr lang="it-IT" dirty="0"/>
              <a:t>Prove di esame in videoconferenza</a:t>
            </a:r>
          </a:p>
        </p:txBody>
      </p:sp>
      <p:sp>
        <p:nvSpPr>
          <p:cNvPr id="7" name="Segnaposto numero diapositiva 6">
            <a:extLst>
              <a:ext uri="{FF2B5EF4-FFF2-40B4-BE49-F238E27FC236}">
                <a16:creationId xmlns:a16="http://schemas.microsoft.com/office/drawing/2014/main" xmlns="" id="{8F1AA8C7-744E-46B3-9579-8EE3DB12D1FD}"/>
              </a:ext>
            </a:extLst>
          </p:cNvPr>
          <p:cNvSpPr>
            <a:spLocks noGrp="1"/>
          </p:cNvSpPr>
          <p:nvPr>
            <p:ph type="sldNum" sz="quarter" idx="16"/>
          </p:nvPr>
        </p:nvSpPr>
        <p:spPr>
          <a:xfrm>
            <a:off x="11668760" y="6477363"/>
            <a:ext cx="523240" cy="247651"/>
          </a:xfrm>
        </p:spPr>
        <p:txBody>
          <a:bodyPr/>
          <a:lstStyle/>
          <a:p>
            <a:pPr rtl="0"/>
            <a:fld id="{294A09A9-5501-47C1-A89A-A340965A2BE2}" type="slidenum">
              <a:rPr lang="it-IT" noProof="0" smtClean="0"/>
              <a:pPr rtl="0"/>
              <a:t>42</a:t>
            </a:fld>
            <a:endParaRPr lang="it-IT" noProof="0" dirty="0"/>
          </a:p>
        </p:txBody>
      </p:sp>
      <p:sp>
        <p:nvSpPr>
          <p:cNvPr id="8" name="Titolo 1">
            <a:extLst>
              <a:ext uri="{FF2B5EF4-FFF2-40B4-BE49-F238E27FC236}">
                <a16:creationId xmlns:a16="http://schemas.microsoft.com/office/drawing/2014/main" xmlns="" id="{BC7769A1-624F-4E74-A7FA-DE7C4BD351B2}"/>
              </a:ext>
            </a:extLst>
          </p:cNvPr>
          <p:cNvSpPr>
            <a:spLocks noGrp="1"/>
          </p:cNvSpPr>
          <p:nvPr>
            <p:ph type="body" sz="quarter" idx="11"/>
          </p:nvPr>
        </p:nvSpPr>
        <p:spPr>
          <a:xfrm>
            <a:off x="964023" y="2433277"/>
            <a:ext cx="10743111" cy="3447017"/>
          </a:xfrm>
        </p:spPr>
        <p:txBody>
          <a:bodyPr/>
          <a:lstStyle/>
          <a:p>
            <a:r>
              <a:rPr lang="it-IT" sz="2400" dirty="0">
                <a:latin typeface="+mj-lt"/>
              </a:rPr>
              <a:t>D. E’ possibile consentire ad un candidato di svolgere il colloquio a distanza?</a:t>
            </a:r>
          </a:p>
          <a:p>
            <a:endParaRPr lang="it-IT" sz="1800" b="1" dirty="0">
              <a:solidFill>
                <a:schemeClr val="bg1"/>
              </a:solidFill>
            </a:endParaRPr>
          </a:p>
          <a:p>
            <a:pPr marL="266700" indent="-266700" algn="just">
              <a:spcBef>
                <a:spcPts val="0"/>
              </a:spcBef>
            </a:pPr>
            <a:r>
              <a:rPr lang="it-IT" sz="1800" dirty="0">
                <a:solidFill>
                  <a:schemeClr val="bg1"/>
                </a:solidFill>
              </a:rPr>
              <a:t>R. L’</a:t>
            </a:r>
            <a:r>
              <a:rPr lang="it-IT" sz="1800" b="1" dirty="0">
                <a:solidFill>
                  <a:schemeClr val="bg1"/>
                </a:solidFill>
              </a:rPr>
              <a:t>articolo 8 comma 2 dell’O.M. 64/2022 </a:t>
            </a:r>
            <a:r>
              <a:rPr lang="it-IT" sz="1800" dirty="0">
                <a:solidFill>
                  <a:schemeClr val="bg1"/>
                </a:solidFill>
              </a:rPr>
              <a:t>specifica che «2. […] </a:t>
            </a:r>
            <a:r>
              <a:rPr lang="it-IT" sz="1800" i="1" dirty="0">
                <a:solidFill>
                  <a:schemeClr val="bg1"/>
                </a:solidFill>
              </a:rPr>
              <a:t>i candidati impossibilitati a lasciare il proprio domicilio, presentano istanza, corredata di idonea documentazione, al presidente della commissione per poter svolgere il colloquio al di fuori della sede scolastica. Il presidente della commissione dispone la modalità di svolgimento del colloquio in videoconferenza o in altra modalità telematica sincrona</a:t>
            </a:r>
            <a:r>
              <a:rPr lang="it-IT" sz="1800" i="1" dirty="0"/>
              <a:t> […].»</a:t>
            </a:r>
            <a:endParaRPr lang="it-IT" sz="1800" i="1" dirty="0">
              <a:solidFill>
                <a:schemeClr val="bg1"/>
              </a:solidFill>
            </a:endParaRPr>
          </a:p>
          <a:p>
            <a:pPr marL="266700" algn="just">
              <a:spcBef>
                <a:spcPts val="0"/>
              </a:spcBef>
            </a:pPr>
            <a:endParaRPr lang="it-IT" sz="1800" i="1" dirty="0">
              <a:solidFill>
                <a:schemeClr val="bg1"/>
              </a:solidFill>
            </a:endParaRPr>
          </a:p>
          <a:p>
            <a:pPr marL="266700" algn="just">
              <a:spcBef>
                <a:spcPts val="0"/>
              </a:spcBef>
            </a:pPr>
            <a:r>
              <a:rPr lang="it-IT" sz="1800" i="1" dirty="0"/>
              <a:t>3. «Il colloquio in videoconferenza o in altra modalità telematica sincrona può essere utilizzato anche per i candidati afferenti alle sezioni carcerarie, qualora risulti impossibile svolgerlo in presenza</a:t>
            </a:r>
            <a:r>
              <a:rPr lang="it-IT" sz="1800" dirty="0"/>
              <a:t>»</a:t>
            </a:r>
          </a:p>
          <a:p>
            <a:pPr marL="266700" algn="just">
              <a:spcBef>
                <a:spcPts val="0"/>
              </a:spcBef>
            </a:pPr>
            <a:endParaRPr lang="it-IT" sz="1800" dirty="0"/>
          </a:p>
          <a:p>
            <a:endParaRPr lang="it-IT" dirty="0">
              <a:latin typeface="+mj-lt"/>
            </a:endParaRPr>
          </a:p>
        </p:txBody>
      </p:sp>
    </p:spTree>
    <p:extLst>
      <p:ext uri="{BB962C8B-B14F-4D97-AF65-F5344CB8AC3E}">
        <p14:creationId xmlns:p14="http://schemas.microsoft.com/office/powerpoint/2010/main" val="1894351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E91D8304-1F5A-46A7-84C9-A6F1CCB86FBF}"/>
              </a:ext>
            </a:extLst>
          </p:cNvPr>
          <p:cNvSpPr>
            <a:spLocks noGrp="1"/>
          </p:cNvSpPr>
          <p:nvPr>
            <p:ph type="title"/>
          </p:nvPr>
        </p:nvSpPr>
        <p:spPr>
          <a:xfrm>
            <a:off x="964023" y="879063"/>
            <a:ext cx="8657055" cy="610863"/>
          </a:xfrm>
        </p:spPr>
        <p:txBody>
          <a:bodyPr>
            <a:normAutofit fontScale="90000"/>
          </a:bodyPr>
          <a:lstStyle/>
          <a:p>
            <a:r>
              <a:rPr lang="it-IT" dirty="0"/>
              <a:t>Prove di esame in videoconferenza</a:t>
            </a:r>
          </a:p>
        </p:txBody>
      </p:sp>
      <p:sp>
        <p:nvSpPr>
          <p:cNvPr id="7" name="Segnaposto numero diapositiva 6">
            <a:extLst>
              <a:ext uri="{FF2B5EF4-FFF2-40B4-BE49-F238E27FC236}">
                <a16:creationId xmlns:a16="http://schemas.microsoft.com/office/drawing/2014/main" xmlns="" id="{8F1AA8C7-744E-46B3-9579-8EE3DB12D1FD}"/>
              </a:ext>
            </a:extLst>
          </p:cNvPr>
          <p:cNvSpPr>
            <a:spLocks noGrp="1"/>
          </p:cNvSpPr>
          <p:nvPr>
            <p:ph type="sldNum" sz="quarter" idx="16"/>
          </p:nvPr>
        </p:nvSpPr>
        <p:spPr>
          <a:xfrm>
            <a:off x="11668760" y="6477363"/>
            <a:ext cx="523240" cy="247651"/>
          </a:xfrm>
        </p:spPr>
        <p:txBody>
          <a:bodyPr/>
          <a:lstStyle/>
          <a:p>
            <a:pPr rtl="0"/>
            <a:fld id="{294A09A9-5501-47C1-A89A-A340965A2BE2}" type="slidenum">
              <a:rPr lang="it-IT" noProof="0" smtClean="0"/>
              <a:pPr rtl="0"/>
              <a:t>43</a:t>
            </a:fld>
            <a:endParaRPr lang="it-IT" noProof="0" dirty="0"/>
          </a:p>
        </p:txBody>
      </p:sp>
      <p:sp>
        <p:nvSpPr>
          <p:cNvPr id="8" name="Titolo 1">
            <a:extLst>
              <a:ext uri="{FF2B5EF4-FFF2-40B4-BE49-F238E27FC236}">
                <a16:creationId xmlns:a16="http://schemas.microsoft.com/office/drawing/2014/main" xmlns="" id="{BC7769A1-624F-4E74-A7FA-DE7C4BD351B2}"/>
              </a:ext>
            </a:extLst>
          </p:cNvPr>
          <p:cNvSpPr>
            <a:spLocks noGrp="1"/>
          </p:cNvSpPr>
          <p:nvPr>
            <p:ph type="body" sz="quarter" idx="11"/>
          </p:nvPr>
        </p:nvSpPr>
        <p:spPr>
          <a:xfrm>
            <a:off x="964023" y="2549567"/>
            <a:ext cx="10743111" cy="2683615"/>
          </a:xfrm>
        </p:spPr>
        <p:txBody>
          <a:bodyPr/>
          <a:lstStyle/>
          <a:p>
            <a:r>
              <a:rPr lang="it-IT" sz="2400" dirty="0">
                <a:latin typeface="+mj-lt"/>
              </a:rPr>
              <a:t>D. In quali casi i commissari di esame possono operare in videoconferenza?</a:t>
            </a:r>
          </a:p>
          <a:p>
            <a:endParaRPr lang="it-IT" sz="1800" b="1" dirty="0">
              <a:solidFill>
                <a:schemeClr val="bg1"/>
              </a:solidFill>
            </a:endParaRPr>
          </a:p>
          <a:p>
            <a:pPr marL="266700" marR="626745" lvl="0" indent="-266700" algn="just">
              <a:lnSpc>
                <a:spcPct val="115000"/>
              </a:lnSpc>
              <a:spcBef>
                <a:spcPts val="200"/>
              </a:spcBef>
              <a:spcAft>
                <a:spcPts val="0"/>
              </a:spcAft>
              <a:buSzPts val="1200"/>
              <a:tabLst>
                <a:tab pos="461010" algn="l"/>
              </a:tabLst>
            </a:pPr>
            <a:r>
              <a:rPr lang="it-IT" sz="1800" dirty="0">
                <a:solidFill>
                  <a:schemeClr val="bg1"/>
                </a:solidFill>
              </a:rPr>
              <a:t>R. «4. </a:t>
            </a:r>
            <a:r>
              <a:rPr lang="it-IT" sz="1800" i="1" dirty="0">
                <a:effectLst/>
                <a:ea typeface="Times New Roman" panose="02020603050405020304" pitchFamily="18" charset="0"/>
              </a:rPr>
              <a:t>Nei casi in cui uno o più componenti della commissione d’esame siano impossibilitati a seguire i lavori in presenza, in conseguenza di specifiche disposizioni sanitarie connesse all’emergenza epidemiologica, il presidente della commissione può disporre la partecipazione degli interessati in videoconferenza o altra modalità telematica</a:t>
            </a:r>
            <a:r>
              <a:rPr lang="it-IT" sz="1800" i="1" spc="-30" dirty="0">
                <a:effectLst/>
                <a:ea typeface="Times New Roman" panose="02020603050405020304" pitchFamily="18" charset="0"/>
              </a:rPr>
              <a:t> </a:t>
            </a:r>
            <a:r>
              <a:rPr lang="it-IT" sz="1800" i="1" dirty="0">
                <a:effectLst/>
                <a:ea typeface="Times New Roman" panose="02020603050405020304" pitchFamily="18" charset="0"/>
              </a:rPr>
              <a:t>sincrona</a:t>
            </a:r>
            <a:r>
              <a:rPr lang="it-IT" sz="1800" dirty="0">
                <a:ea typeface="Times New Roman" panose="02020603050405020304" pitchFamily="18" charset="0"/>
              </a:rPr>
              <a:t>»</a:t>
            </a:r>
            <a:endParaRPr lang="it-IT" sz="1800" dirty="0">
              <a:effectLst/>
              <a:ea typeface="Times New Roman" panose="02020603050405020304" pitchFamily="18" charset="0"/>
            </a:endParaRPr>
          </a:p>
          <a:p>
            <a:pPr marR="626745" lvl="0" algn="r">
              <a:lnSpc>
                <a:spcPct val="115000"/>
              </a:lnSpc>
              <a:spcBef>
                <a:spcPts val="200"/>
              </a:spcBef>
              <a:spcAft>
                <a:spcPts val="0"/>
              </a:spcAft>
              <a:buSzPts val="1200"/>
              <a:tabLst>
                <a:tab pos="461010" algn="l"/>
              </a:tabLst>
            </a:pPr>
            <a:r>
              <a:rPr lang="it-IT" sz="1800" b="1" dirty="0">
                <a:effectLst/>
                <a:ea typeface="Times New Roman" panose="02020603050405020304" pitchFamily="18" charset="0"/>
              </a:rPr>
              <a:t>O.M. 64/2022 art. 8 co. 4</a:t>
            </a:r>
          </a:p>
          <a:p>
            <a:pPr marL="285750" indent="-285750" algn="just">
              <a:buFont typeface="Arial" panose="020B0604020202020204" pitchFamily="34" charset="0"/>
              <a:buChar char="•"/>
            </a:pPr>
            <a:endParaRPr lang="it-IT" sz="1800" b="1" i="1" dirty="0">
              <a:solidFill>
                <a:schemeClr val="bg1"/>
              </a:solidFill>
            </a:endParaRPr>
          </a:p>
          <a:p>
            <a:endParaRPr lang="it-IT" dirty="0">
              <a:latin typeface="+mj-lt"/>
            </a:endParaRPr>
          </a:p>
        </p:txBody>
      </p:sp>
    </p:spTree>
    <p:extLst>
      <p:ext uri="{BB962C8B-B14F-4D97-AF65-F5344CB8AC3E}">
        <p14:creationId xmlns:p14="http://schemas.microsoft.com/office/powerpoint/2010/main" val="3814021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DF3D98-3C30-4CFC-8643-C81E829C8C25}"/>
              </a:ext>
            </a:extLst>
          </p:cNvPr>
          <p:cNvSpPr>
            <a:spLocks noGrp="1"/>
          </p:cNvSpPr>
          <p:nvPr>
            <p:ph type="title"/>
          </p:nvPr>
        </p:nvSpPr>
        <p:spPr>
          <a:xfrm>
            <a:off x="6896100" y="2330018"/>
            <a:ext cx="4903377" cy="610863"/>
          </a:xfrm>
        </p:spPr>
        <p:txBody>
          <a:bodyPr rtlCol="0"/>
          <a:lstStyle/>
          <a:p>
            <a:pPr rtl="0"/>
            <a:r>
              <a:rPr lang="it-IT" dirty="0"/>
              <a:t>Grazie</a:t>
            </a:r>
          </a:p>
        </p:txBody>
      </p:sp>
      <p:sp>
        <p:nvSpPr>
          <p:cNvPr id="9" name="Segnaposto testo 8">
            <a:extLst>
              <a:ext uri="{FF2B5EF4-FFF2-40B4-BE49-F238E27FC236}">
                <a16:creationId xmlns:a16="http://schemas.microsoft.com/office/drawing/2014/main" xmlns="" id="{76767661-63CB-A645-82F2-3B860E338B67}"/>
              </a:ext>
            </a:extLst>
          </p:cNvPr>
          <p:cNvSpPr>
            <a:spLocks noGrp="1"/>
          </p:cNvSpPr>
          <p:nvPr>
            <p:ph type="body" sz="quarter" idx="11"/>
          </p:nvPr>
        </p:nvSpPr>
        <p:spPr>
          <a:xfrm>
            <a:off x="6896100" y="3657600"/>
            <a:ext cx="4914900" cy="1266092"/>
          </a:xfrm>
        </p:spPr>
        <p:txBody>
          <a:bodyPr rtlCol="0"/>
          <a:lstStyle/>
          <a:p>
            <a:pPr rtl="0"/>
            <a:r>
              <a:rPr lang="it-IT" sz="2000" b="1" dirty="0"/>
              <a:t>Corpo ispettivo USR per il Piemonte</a:t>
            </a:r>
            <a:r>
              <a:rPr lang="it-IT" sz="2000" dirty="0"/>
              <a:t> </a:t>
            </a:r>
          </a:p>
          <a:p>
            <a:pPr rtl="0"/>
            <a:r>
              <a:rPr lang="it-IT" sz="2000" dirty="0"/>
              <a:t>E-mail: </a:t>
            </a:r>
            <a:r>
              <a:rPr lang="it-IT" sz="2000" dirty="0">
                <a:hlinkClick r:id="rId3"/>
              </a:rPr>
              <a:t>corpoispettivo_piemonte@istruzione.it</a:t>
            </a:r>
            <a:endParaRPr lang="it-IT" sz="2000" dirty="0"/>
          </a:p>
          <a:p>
            <a:pPr rtl="0"/>
            <a:endParaRPr lang="it-IT" sz="2000" dirty="0"/>
          </a:p>
        </p:txBody>
      </p:sp>
      <p:sp>
        <p:nvSpPr>
          <p:cNvPr id="15" name="Segnaposto numero diapositiva 6">
            <a:extLst>
              <a:ext uri="{FF2B5EF4-FFF2-40B4-BE49-F238E27FC236}">
                <a16:creationId xmlns:a16="http://schemas.microsoft.com/office/drawing/2014/main" xmlns="" id="{D716DF24-BF9C-4C35-A641-00E82BAC735A}"/>
              </a:ext>
            </a:extLst>
          </p:cNvPr>
          <p:cNvSpPr txBox="1">
            <a:spLocks/>
          </p:cNvSpPr>
          <p:nvPr/>
        </p:nvSpPr>
        <p:spPr>
          <a:xfrm>
            <a:off x="11668760" y="661034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44</a:t>
            </a:fld>
            <a:endParaRPr lang="it-IT" sz="1100" dirty="0">
              <a:solidFill>
                <a:schemeClr val="bg1"/>
              </a:solidFill>
            </a:endParaRPr>
          </a:p>
        </p:txBody>
      </p:sp>
      <p:pic>
        <p:nvPicPr>
          <p:cNvPr id="4" name="Immagine 3" descr="Immagine che contiene testo&#10;&#10;Descrizione generata automaticamente">
            <a:extLst>
              <a:ext uri="{FF2B5EF4-FFF2-40B4-BE49-F238E27FC236}">
                <a16:creationId xmlns:a16="http://schemas.microsoft.com/office/drawing/2014/main" xmlns="" id="{3B78F4A8-D4CE-4BF0-843B-7A7D06FB82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9046" y="518886"/>
            <a:ext cx="4262628" cy="946324"/>
          </a:xfrm>
          <a:prstGeom prst="rect">
            <a:avLst/>
          </a:prstGeom>
        </p:spPr>
      </p:pic>
      <p:pic>
        <p:nvPicPr>
          <p:cNvPr id="4098" name="Picture 2" descr="Ansia da Esame: 10 consigli e una Strategia &quot;Esistenziale&quot;">
            <a:extLst>
              <a:ext uri="{FF2B5EF4-FFF2-40B4-BE49-F238E27FC236}">
                <a16:creationId xmlns:a16="http://schemas.microsoft.com/office/drawing/2014/main" xmlns="" id="{962D1B68-CCAB-47F1-A3DC-4A130807E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09" y="2450722"/>
            <a:ext cx="5700369" cy="212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67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4FFC5773-8827-4312-A885-471AABEDA114}"/>
              </a:ext>
            </a:extLst>
          </p:cNvPr>
          <p:cNvSpPr/>
          <p:nvPr/>
        </p:nvSpPr>
        <p:spPr>
          <a:xfrm>
            <a:off x="618978" y="991269"/>
            <a:ext cx="1111348" cy="1329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C24DA30F-0B09-4FF3-84FF-79219F1ADF47}"/>
              </a:ext>
            </a:extLst>
          </p:cNvPr>
          <p:cNvSpPr txBox="1"/>
          <p:nvPr/>
        </p:nvSpPr>
        <p:spPr>
          <a:xfrm>
            <a:off x="1364566" y="2326880"/>
            <a:ext cx="7646178" cy="461665"/>
          </a:xfrm>
          <a:prstGeom prst="rect">
            <a:avLst/>
          </a:prstGeom>
          <a:noFill/>
        </p:spPr>
        <p:txBody>
          <a:bodyPr wrap="square" rtlCol="0">
            <a:spAutoFit/>
          </a:bodyPr>
          <a:lstStyle/>
          <a:p>
            <a:r>
              <a:rPr lang="it-IT" sz="2400" b="1" u="sng" dirty="0">
                <a:solidFill>
                  <a:schemeClr val="bg1"/>
                </a:solidFill>
                <a:latin typeface="+mj-lt"/>
              </a:rPr>
              <a:t>Requisiti di ammissione</a:t>
            </a:r>
            <a:endParaRPr lang="it-IT" sz="2400" b="1" u="sng" dirty="0">
              <a:latin typeface="+mj-lt"/>
            </a:endParaRPr>
          </a:p>
        </p:txBody>
      </p:sp>
      <p:sp>
        <p:nvSpPr>
          <p:cNvPr id="14" name="Titolo 1">
            <a:extLst>
              <a:ext uri="{FF2B5EF4-FFF2-40B4-BE49-F238E27FC236}">
                <a16:creationId xmlns:a16="http://schemas.microsoft.com/office/drawing/2014/main" xmlns="" id="{C1B8FBC6-20DB-4752-AA99-A270DF9F0129}"/>
              </a:ext>
            </a:extLst>
          </p:cNvPr>
          <p:cNvSpPr txBox="1">
            <a:spLocks/>
          </p:cNvSpPr>
          <p:nvPr/>
        </p:nvSpPr>
        <p:spPr>
          <a:xfrm>
            <a:off x="773723" y="3282461"/>
            <a:ext cx="10381957" cy="2246937"/>
          </a:xfrm>
          <a:prstGeom prst="rect">
            <a:avLst/>
          </a:prstGeom>
        </p:spPr>
        <p:txBody>
          <a:bodyPr vert="horz" lIns="0" tIns="0" rIns="0" bIns="0" rtlCol="0" anchor="b" anchorCtr="0">
            <a:normAutofit lnSpcReduction="10000"/>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93750" indent="-342900" algn="just">
              <a:buFont typeface="+mj-lt"/>
              <a:buAutoNum type="alphaLcParenR"/>
            </a:pPr>
            <a:r>
              <a:rPr lang="it-IT" sz="1800" b="0" i="1" u="none" strike="noStrike" kern="0" spc="0" dirty="0">
                <a:solidFill>
                  <a:srgbClr val="000000"/>
                </a:solidFill>
                <a:latin typeface="+mn-lt"/>
              </a:rPr>
              <a:t>aver frequentato almeno tre quarti del monte ore annuale personalizzato, definito dall'ordinamento della scuola secondaria di primo grado, fatte salve le eventuali motivate deroghe deliberate dal collegio dei docenti, anche con riferimento alle specifiche situazioni dovute all’emergenza epidemiologica;</a:t>
            </a:r>
          </a:p>
          <a:p>
            <a:pPr marL="342900" indent="-342900" algn="just">
              <a:buFont typeface="+mj-lt"/>
              <a:buAutoNum type="alphaLcParenR"/>
            </a:pPr>
            <a:endParaRPr lang="it-IT" sz="1800" b="0" i="1" u="none" strike="noStrike" kern="0" spc="0" dirty="0">
              <a:solidFill>
                <a:srgbClr val="000000"/>
              </a:solidFill>
              <a:latin typeface="+mn-lt"/>
            </a:endParaRPr>
          </a:p>
          <a:p>
            <a:pPr marL="793750" indent="-342900" algn="just">
              <a:buFont typeface="+mj-lt"/>
              <a:buAutoNum type="alphaLcParenR"/>
            </a:pPr>
            <a:r>
              <a:rPr lang="it-IT" sz="1800" b="0" i="1" u="none" strike="noStrike" kern="0" spc="0" dirty="0">
                <a:solidFill>
                  <a:srgbClr val="000000"/>
                </a:solidFill>
                <a:latin typeface="+mn-lt"/>
              </a:rPr>
              <a:t>non essere incorsi nella sanzione disciplinare della non ammissione all’esame di Stato prevista dall'articolo 4, commi 6 e 9-bis, del decreto del Presidente della Repubblica 24 giugno 1998, n. 249</a:t>
            </a:r>
            <a:r>
              <a:rPr lang="it-IT" sz="1800" b="0" i="0" u="none" strike="noStrike" kern="0" spc="0" dirty="0">
                <a:solidFill>
                  <a:srgbClr val="000000"/>
                </a:solidFill>
                <a:latin typeface="+mn-lt"/>
              </a:rPr>
              <a:t>»</a:t>
            </a:r>
          </a:p>
          <a:p>
            <a:pPr algn="just"/>
            <a:endParaRPr lang="it-IT" sz="1800" b="0" kern="0" spc="0" dirty="0">
              <a:solidFill>
                <a:srgbClr val="000000"/>
              </a:solidFill>
              <a:latin typeface="+mn-lt"/>
            </a:endParaRPr>
          </a:p>
          <a:p>
            <a:pPr algn="r"/>
            <a:r>
              <a:rPr lang="en-US" sz="1800" i="0" u="none" strike="noStrike" kern="0" spc="0" dirty="0">
                <a:solidFill>
                  <a:srgbClr val="000000"/>
                </a:solidFill>
                <a:latin typeface="+mn-lt"/>
              </a:rPr>
              <a:t>O.M. 64/2022, art.2 co. 1</a:t>
            </a:r>
            <a:endParaRPr lang="it-IT" sz="2000" dirty="0">
              <a:latin typeface="+mn-lt"/>
            </a:endParaRPr>
          </a:p>
        </p:txBody>
      </p:sp>
      <p:sp>
        <p:nvSpPr>
          <p:cNvPr id="15" name="Titolo 2">
            <a:extLst>
              <a:ext uri="{FF2B5EF4-FFF2-40B4-BE49-F238E27FC236}">
                <a16:creationId xmlns:a16="http://schemas.microsoft.com/office/drawing/2014/main" xmlns="" id="{84F3CDDB-652B-4F67-BFB6-435896BD949D}"/>
              </a:ext>
            </a:extLst>
          </p:cNvPr>
          <p:cNvSpPr>
            <a:spLocks noGrp="1"/>
          </p:cNvSpPr>
          <p:nvPr>
            <p:ph type="title"/>
          </p:nvPr>
        </p:nvSpPr>
        <p:spPr>
          <a:xfrm>
            <a:off x="0" y="754725"/>
            <a:ext cx="12192000" cy="610863"/>
          </a:xfrm>
        </p:spPr>
        <p:txBody>
          <a:bodyPr rtlCol="0">
            <a:normAutofit/>
          </a:bodyPr>
          <a:lstStyle/>
          <a:p>
            <a:pPr algn="ctr" rtl="0"/>
            <a:r>
              <a:rPr lang="it-IT" sz="4000" dirty="0"/>
              <a:t>Lo svolgimento dell’esame di Stato 2022</a:t>
            </a:r>
          </a:p>
        </p:txBody>
      </p:sp>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5</a:t>
            </a:fld>
            <a:endParaRPr lang="it-IT" sz="1100" dirty="0">
              <a:solidFill>
                <a:schemeClr val="bg1"/>
              </a:solidFill>
            </a:endParaRPr>
          </a:p>
        </p:txBody>
      </p:sp>
    </p:spTree>
    <p:extLst>
      <p:ext uri="{BB962C8B-B14F-4D97-AF65-F5344CB8AC3E}">
        <p14:creationId xmlns:p14="http://schemas.microsoft.com/office/powerpoint/2010/main" val="157355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4FFC5773-8827-4312-A885-471AABEDA114}"/>
              </a:ext>
            </a:extLst>
          </p:cNvPr>
          <p:cNvSpPr/>
          <p:nvPr/>
        </p:nvSpPr>
        <p:spPr>
          <a:xfrm>
            <a:off x="618978" y="991269"/>
            <a:ext cx="1111348" cy="1329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C24DA30F-0B09-4FF3-84FF-79219F1ADF47}"/>
              </a:ext>
            </a:extLst>
          </p:cNvPr>
          <p:cNvSpPr txBox="1"/>
          <p:nvPr/>
        </p:nvSpPr>
        <p:spPr>
          <a:xfrm>
            <a:off x="1364566" y="2326880"/>
            <a:ext cx="7646178" cy="461665"/>
          </a:xfrm>
          <a:prstGeom prst="rect">
            <a:avLst/>
          </a:prstGeom>
          <a:noFill/>
        </p:spPr>
        <p:txBody>
          <a:bodyPr wrap="square" rtlCol="0">
            <a:spAutoFit/>
          </a:bodyPr>
          <a:lstStyle/>
          <a:p>
            <a:r>
              <a:rPr lang="it-IT" sz="2400" b="1" u="sng" dirty="0">
                <a:solidFill>
                  <a:schemeClr val="bg1"/>
                </a:solidFill>
                <a:latin typeface="+mj-lt"/>
              </a:rPr>
              <a:t>Mancata ammissione</a:t>
            </a:r>
            <a:endParaRPr lang="it-IT" sz="2400" b="1" u="sng" dirty="0">
              <a:latin typeface="+mj-lt"/>
            </a:endParaRPr>
          </a:p>
        </p:txBody>
      </p:sp>
      <p:sp>
        <p:nvSpPr>
          <p:cNvPr id="15" name="Titolo 2">
            <a:extLst>
              <a:ext uri="{FF2B5EF4-FFF2-40B4-BE49-F238E27FC236}">
                <a16:creationId xmlns:a16="http://schemas.microsoft.com/office/drawing/2014/main" xmlns="" id="{84F3CDDB-652B-4F67-BFB6-435896BD949D}"/>
              </a:ext>
            </a:extLst>
          </p:cNvPr>
          <p:cNvSpPr>
            <a:spLocks noGrp="1"/>
          </p:cNvSpPr>
          <p:nvPr>
            <p:ph type="title"/>
          </p:nvPr>
        </p:nvSpPr>
        <p:spPr>
          <a:xfrm>
            <a:off x="0" y="754725"/>
            <a:ext cx="12192000" cy="610863"/>
          </a:xfrm>
        </p:spPr>
        <p:txBody>
          <a:bodyPr rtlCol="0">
            <a:normAutofit/>
          </a:bodyPr>
          <a:lstStyle/>
          <a:p>
            <a:pPr algn="ctr" rtl="0"/>
            <a:r>
              <a:rPr lang="it-IT" sz="4000" dirty="0"/>
              <a:t>Lo svolgimento dell’esame di Stato 2022</a:t>
            </a:r>
          </a:p>
        </p:txBody>
      </p:sp>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6</a:t>
            </a:fld>
            <a:endParaRPr lang="it-IT" sz="1100" dirty="0">
              <a:solidFill>
                <a:schemeClr val="bg1"/>
              </a:solidFill>
            </a:endParaRPr>
          </a:p>
        </p:txBody>
      </p:sp>
      <p:sp>
        <p:nvSpPr>
          <p:cNvPr id="13" name="CasellaDiTesto 12">
            <a:extLst>
              <a:ext uri="{FF2B5EF4-FFF2-40B4-BE49-F238E27FC236}">
                <a16:creationId xmlns:a16="http://schemas.microsoft.com/office/drawing/2014/main" xmlns="" id="{2FFAFC9F-7589-49ED-9CE4-43AA395BC11E}"/>
              </a:ext>
            </a:extLst>
          </p:cNvPr>
          <p:cNvSpPr txBox="1"/>
          <p:nvPr/>
        </p:nvSpPr>
        <p:spPr>
          <a:xfrm>
            <a:off x="1364566" y="3146126"/>
            <a:ext cx="8958468" cy="1477328"/>
          </a:xfrm>
          <a:prstGeom prst="rect">
            <a:avLst/>
          </a:prstGeom>
          <a:noFill/>
        </p:spPr>
        <p:txBody>
          <a:bodyPr wrap="square">
            <a:spAutoFit/>
          </a:bodyPr>
          <a:lstStyle/>
          <a:p>
            <a:pPr algn="just"/>
            <a:r>
              <a:rPr lang="it-IT" dirty="0">
                <a:solidFill>
                  <a:schemeClr val="bg1"/>
                </a:solidFill>
              </a:rPr>
              <a:t>«</a:t>
            </a:r>
            <a:r>
              <a:rPr lang="it-IT" i="1" dirty="0">
                <a:solidFill>
                  <a:schemeClr val="bg1"/>
                </a:solidFill>
              </a:rPr>
              <a:t>Nel caso di parziale o mancata acquisizione dei livelli di apprendimento in una o più discipline il consiglio di classe può deliberare, con adeguata motivazione, la non ammissione all’esame conclusivo del primo ciclo</a:t>
            </a:r>
            <a:r>
              <a:rPr lang="it-IT" dirty="0">
                <a:solidFill>
                  <a:schemeClr val="bg1"/>
                </a:solidFill>
              </a:rPr>
              <a:t>». </a:t>
            </a:r>
          </a:p>
          <a:p>
            <a:pPr algn="r"/>
            <a:r>
              <a:rPr lang="it-IT" b="1" dirty="0">
                <a:solidFill>
                  <a:schemeClr val="bg1"/>
                </a:solidFill>
              </a:rPr>
              <a:t>O.M. 64/2022,  art. 2, co. 3</a:t>
            </a:r>
          </a:p>
          <a:p>
            <a:pPr algn="just"/>
            <a:endParaRPr lang="it-IT" b="1" dirty="0">
              <a:solidFill>
                <a:schemeClr val="bg1"/>
              </a:solidFill>
            </a:endParaRPr>
          </a:p>
        </p:txBody>
      </p:sp>
    </p:spTree>
    <p:extLst>
      <p:ext uri="{BB962C8B-B14F-4D97-AF65-F5344CB8AC3E}">
        <p14:creationId xmlns:p14="http://schemas.microsoft.com/office/powerpoint/2010/main" val="250508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xmlns="" id="{C24DA30F-0B09-4FF3-84FF-79219F1ADF47}"/>
              </a:ext>
            </a:extLst>
          </p:cNvPr>
          <p:cNvSpPr txBox="1"/>
          <p:nvPr/>
        </p:nvSpPr>
        <p:spPr>
          <a:xfrm>
            <a:off x="1364566" y="2326880"/>
            <a:ext cx="7646178" cy="461665"/>
          </a:xfrm>
          <a:prstGeom prst="rect">
            <a:avLst/>
          </a:prstGeom>
          <a:noFill/>
        </p:spPr>
        <p:txBody>
          <a:bodyPr wrap="square" rtlCol="0">
            <a:spAutoFit/>
          </a:bodyPr>
          <a:lstStyle/>
          <a:p>
            <a:r>
              <a:rPr lang="it-IT" sz="2400" b="1" u="sng" dirty="0">
                <a:solidFill>
                  <a:schemeClr val="bg1"/>
                </a:solidFill>
                <a:latin typeface="+mj-lt"/>
              </a:rPr>
              <a:t>Voto di ammissione</a:t>
            </a:r>
            <a:endParaRPr lang="it-IT" sz="2400" b="1" u="sng" dirty="0">
              <a:latin typeface="+mj-lt"/>
            </a:endParaRPr>
          </a:p>
        </p:txBody>
      </p:sp>
      <p:sp>
        <p:nvSpPr>
          <p:cNvPr id="15" name="Titolo 2">
            <a:extLst>
              <a:ext uri="{FF2B5EF4-FFF2-40B4-BE49-F238E27FC236}">
                <a16:creationId xmlns:a16="http://schemas.microsoft.com/office/drawing/2014/main" xmlns="" id="{84F3CDDB-652B-4F67-BFB6-435896BD949D}"/>
              </a:ext>
            </a:extLst>
          </p:cNvPr>
          <p:cNvSpPr>
            <a:spLocks noGrp="1"/>
          </p:cNvSpPr>
          <p:nvPr>
            <p:ph type="title"/>
          </p:nvPr>
        </p:nvSpPr>
        <p:spPr>
          <a:xfrm>
            <a:off x="803564" y="754725"/>
            <a:ext cx="10769458" cy="610863"/>
          </a:xfrm>
        </p:spPr>
        <p:txBody>
          <a:bodyPr rtlCol="0">
            <a:normAutofit/>
          </a:bodyPr>
          <a:lstStyle/>
          <a:p>
            <a:pPr algn="ctr" rtl="0"/>
            <a:r>
              <a:rPr lang="it-IT" sz="4000" dirty="0"/>
              <a:t>Lo svolgimento dell’esame di Stato 2022</a:t>
            </a:r>
          </a:p>
        </p:txBody>
      </p:sp>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7</a:t>
            </a:fld>
            <a:endParaRPr lang="it-IT" sz="1100" dirty="0">
              <a:solidFill>
                <a:schemeClr val="bg1"/>
              </a:solidFill>
            </a:endParaRPr>
          </a:p>
        </p:txBody>
      </p:sp>
      <p:sp>
        <p:nvSpPr>
          <p:cNvPr id="12" name="CasellaDiTesto 11">
            <a:extLst>
              <a:ext uri="{FF2B5EF4-FFF2-40B4-BE49-F238E27FC236}">
                <a16:creationId xmlns:a16="http://schemas.microsoft.com/office/drawing/2014/main" xmlns="" id="{F348179F-FC15-4872-B38D-0707EC20183D}"/>
              </a:ext>
            </a:extLst>
          </p:cNvPr>
          <p:cNvSpPr txBox="1"/>
          <p:nvPr/>
        </p:nvSpPr>
        <p:spPr>
          <a:xfrm>
            <a:off x="1364566" y="2826507"/>
            <a:ext cx="10208456" cy="92333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it-IT" dirty="0">
                <a:solidFill>
                  <a:schemeClr val="bg1"/>
                </a:solidFill>
              </a:rPr>
              <a:t>«</a:t>
            </a:r>
            <a:r>
              <a:rPr lang="it-IT" i="1" dirty="0">
                <a:solidFill>
                  <a:schemeClr val="bg1"/>
                </a:solidFill>
              </a:rPr>
              <a:t>Il voto di ammissione all'esame conclusivo del  primo  ciclo  è espresso dal consiglio di classe in decimi, considerando il  percorso scolastico compiuto dall'alunna o dall'alunno</a:t>
            </a:r>
            <a:r>
              <a:rPr lang="it-IT" dirty="0">
                <a:solidFill>
                  <a:schemeClr val="bg1"/>
                </a:solidFill>
              </a:rPr>
              <a:t>» </a:t>
            </a:r>
          </a:p>
          <a:p>
            <a:pPr algn="r"/>
            <a:r>
              <a:rPr lang="it-IT" b="1" dirty="0">
                <a:solidFill>
                  <a:schemeClr val="bg1"/>
                </a:solidFill>
              </a:rPr>
              <a:t>D.lgs. 62/2017, art. 6, co. 5</a:t>
            </a:r>
          </a:p>
        </p:txBody>
      </p:sp>
      <p:sp>
        <p:nvSpPr>
          <p:cNvPr id="16" name="CasellaDiTesto 15">
            <a:extLst>
              <a:ext uri="{FF2B5EF4-FFF2-40B4-BE49-F238E27FC236}">
                <a16:creationId xmlns:a16="http://schemas.microsoft.com/office/drawing/2014/main" xmlns="" id="{0909F8DD-3CEB-4D11-867D-A89AECD3F8B0}"/>
              </a:ext>
            </a:extLst>
          </p:cNvPr>
          <p:cNvSpPr txBox="1"/>
          <p:nvPr/>
        </p:nvSpPr>
        <p:spPr>
          <a:xfrm>
            <a:off x="1364566" y="4165717"/>
            <a:ext cx="10261099" cy="147732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it-IT" dirty="0">
                <a:solidFill>
                  <a:schemeClr val="bg1"/>
                </a:solidFill>
              </a:rPr>
              <a:t>«</a:t>
            </a:r>
            <a:r>
              <a:rPr lang="it-IT" i="1" dirty="0">
                <a:solidFill>
                  <a:schemeClr val="bg1"/>
                </a:solidFill>
              </a:rPr>
              <a:t>In sede di scrutinio finale il consiglio di classe attribuisce alle alunne e agli alunni ammessi all'esame di Stato, sulla base del percorso scolastico triennale e in conformità con i criteri e le modalità definiti dal collegio dei docenti inseriti nel piano triennale dell'offerta formativa, un voto di ammissione espresso in decimi, senza utilizzare frazioni decimali, anche inferiore a sei decimi</a:t>
            </a:r>
            <a:r>
              <a:rPr lang="it-IT" dirty="0">
                <a:solidFill>
                  <a:schemeClr val="bg1"/>
                </a:solidFill>
              </a:rPr>
              <a:t>» </a:t>
            </a:r>
          </a:p>
          <a:p>
            <a:pPr algn="r"/>
            <a:r>
              <a:rPr lang="it-IT" b="1" dirty="0">
                <a:solidFill>
                  <a:schemeClr val="bg1"/>
                </a:solidFill>
              </a:rPr>
              <a:t>D.M. 741/2017, art. 2, co. 4</a:t>
            </a:r>
          </a:p>
        </p:txBody>
      </p:sp>
    </p:spTree>
    <p:extLst>
      <p:ext uri="{BB962C8B-B14F-4D97-AF65-F5344CB8AC3E}">
        <p14:creationId xmlns:p14="http://schemas.microsoft.com/office/powerpoint/2010/main" val="82491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4FFC5773-8827-4312-A885-471AABEDA114}"/>
              </a:ext>
            </a:extLst>
          </p:cNvPr>
          <p:cNvSpPr/>
          <p:nvPr/>
        </p:nvSpPr>
        <p:spPr>
          <a:xfrm>
            <a:off x="618978" y="991269"/>
            <a:ext cx="1111348" cy="1329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C24DA30F-0B09-4FF3-84FF-79219F1ADF47}"/>
              </a:ext>
            </a:extLst>
          </p:cNvPr>
          <p:cNvSpPr txBox="1"/>
          <p:nvPr/>
        </p:nvSpPr>
        <p:spPr>
          <a:xfrm>
            <a:off x="1364566" y="2326880"/>
            <a:ext cx="7646178" cy="461665"/>
          </a:xfrm>
          <a:prstGeom prst="rect">
            <a:avLst/>
          </a:prstGeom>
          <a:noFill/>
        </p:spPr>
        <p:txBody>
          <a:bodyPr wrap="square" rtlCol="0">
            <a:spAutoFit/>
          </a:bodyPr>
          <a:lstStyle/>
          <a:p>
            <a:r>
              <a:rPr lang="it-IT" sz="2400" b="1" u="sng" dirty="0">
                <a:solidFill>
                  <a:schemeClr val="bg1"/>
                </a:solidFill>
                <a:latin typeface="+mj-lt"/>
              </a:rPr>
              <a:t>Prove Standardizzate INVALSI</a:t>
            </a:r>
            <a:endParaRPr lang="it-IT" sz="2400" b="1" u="sng" dirty="0">
              <a:latin typeface="+mj-lt"/>
            </a:endParaRPr>
          </a:p>
        </p:txBody>
      </p:sp>
      <p:sp>
        <p:nvSpPr>
          <p:cNvPr id="15" name="Titolo 2">
            <a:extLst>
              <a:ext uri="{FF2B5EF4-FFF2-40B4-BE49-F238E27FC236}">
                <a16:creationId xmlns:a16="http://schemas.microsoft.com/office/drawing/2014/main" xmlns="" id="{84F3CDDB-652B-4F67-BFB6-435896BD949D}"/>
              </a:ext>
            </a:extLst>
          </p:cNvPr>
          <p:cNvSpPr>
            <a:spLocks noGrp="1"/>
          </p:cNvSpPr>
          <p:nvPr>
            <p:ph type="title"/>
          </p:nvPr>
        </p:nvSpPr>
        <p:spPr>
          <a:xfrm>
            <a:off x="1364566" y="754725"/>
            <a:ext cx="10208456" cy="610863"/>
          </a:xfrm>
        </p:spPr>
        <p:txBody>
          <a:bodyPr rtlCol="0">
            <a:normAutofit fontScale="90000"/>
          </a:bodyPr>
          <a:lstStyle/>
          <a:p>
            <a:pPr algn="ctr" rtl="0"/>
            <a:r>
              <a:rPr lang="it-IT" dirty="0"/>
              <a:t>Lo svolgimento dell’esame di Stato 2022</a:t>
            </a:r>
          </a:p>
        </p:txBody>
      </p:sp>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8</a:t>
            </a:fld>
            <a:endParaRPr lang="it-IT" sz="1100" dirty="0">
              <a:solidFill>
                <a:schemeClr val="bg1"/>
              </a:solidFill>
            </a:endParaRPr>
          </a:p>
        </p:txBody>
      </p:sp>
      <p:sp>
        <p:nvSpPr>
          <p:cNvPr id="10" name="CasellaDiTesto 9">
            <a:extLst>
              <a:ext uri="{FF2B5EF4-FFF2-40B4-BE49-F238E27FC236}">
                <a16:creationId xmlns:a16="http://schemas.microsoft.com/office/drawing/2014/main" xmlns="" id="{398DB427-E25D-4F32-8AA3-B0843EAE3D94}"/>
              </a:ext>
            </a:extLst>
          </p:cNvPr>
          <p:cNvSpPr txBox="1"/>
          <p:nvPr/>
        </p:nvSpPr>
        <p:spPr>
          <a:xfrm>
            <a:off x="1364566" y="3155851"/>
            <a:ext cx="10208456" cy="2149819"/>
          </a:xfrm>
          <a:prstGeom prst="rect">
            <a:avLst/>
          </a:prstGeom>
          <a:noFill/>
        </p:spPr>
        <p:txBody>
          <a:bodyPr wrap="square">
            <a:spAutoFit/>
          </a:bodyPr>
          <a:lstStyle/>
          <a:p>
            <a:pPr marR="626110" lvl="0" algn="just">
              <a:lnSpc>
                <a:spcPct val="115000"/>
              </a:lnSpc>
              <a:spcBef>
                <a:spcPts val="805"/>
              </a:spcBef>
              <a:spcAft>
                <a:spcPts val="0"/>
              </a:spcAft>
              <a:buSzPts val="1200"/>
              <a:tabLst>
                <a:tab pos="462280" algn="l"/>
              </a:tabLst>
            </a:pPr>
            <a:r>
              <a:rPr lang="it-IT" sz="1800" dirty="0">
                <a:solidFill>
                  <a:schemeClr val="bg1"/>
                </a:solidFill>
                <a:effectLst/>
                <a:ea typeface="Times New Roman" panose="02020603050405020304" pitchFamily="18" charset="0"/>
              </a:rPr>
              <a:t>«</a:t>
            </a:r>
            <a:r>
              <a:rPr lang="it-IT" sz="1800" i="1" dirty="0">
                <a:solidFill>
                  <a:schemeClr val="bg1"/>
                </a:solidFill>
                <a:effectLst/>
                <a:ea typeface="Times New Roman" panose="02020603050405020304" pitchFamily="18" charset="0"/>
              </a:rPr>
              <a:t>Gli alunni, ivi compresi i candidati privatisti, partecipano alle prove standardizzate nazionali di italiano, matematica e inglese previste dall’articolo 7 del Dlgs 62/2017 nel caso in cui le condizioni epidemiologiche e le determinazioni delle autorità competenti lo consentano. </a:t>
            </a:r>
            <a:r>
              <a:rPr lang="it-IT" sz="1800" i="1" u="sng" dirty="0">
                <a:solidFill>
                  <a:schemeClr val="bg1"/>
                </a:solidFill>
                <a:effectLst/>
                <a:ea typeface="Times New Roman" panose="02020603050405020304" pitchFamily="18" charset="0"/>
              </a:rPr>
              <a:t>La mancata partecipazione non rileva in ogni caso per l’ammissione all’esame di</a:t>
            </a:r>
            <a:r>
              <a:rPr lang="it-IT" sz="1800" i="1" u="sng" spc="-20" dirty="0">
                <a:solidFill>
                  <a:schemeClr val="bg1"/>
                </a:solidFill>
                <a:effectLst/>
                <a:ea typeface="Times New Roman" panose="02020603050405020304" pitchFamily="18" charset="0"/>
              </a:rPr>
              <a:t> </a:t>
            </a:r>
            <a:r>
              <a:rPr lang="it-IT" sz="1800" i="1" u="sng" dirty="0">
                <a:solidFill>
                  <a:schemeClr val="bg1"/>
                </a:solidFill>
                <a:effectLst/>
                <a:ea typeface="Times New Roman" panose="02020603050405020304" pitchFamily="18" charset="0"/>
              </a:rPr>
              <a:t>Stato</a:t>
            </a:r>
            <a:r>
              <a:rPr lang="it-IT" i="1" u="sng" dirty="0">
                <a:solidFill>
                  <a:schemeClr val="bg1"/>
                </a:solidFill>
                <a:ea typeface="Times New Roman" panose="02020603050405020304" pitchFamily="18" charset="0"/>
              </a:rPr>
              <a:t>»</a:t>
            </a:r>
            <a:r>
              <a:rPr lang="it-IT" sz="1800" i="1" dirty="0">
                <a:solidFill>
                  <a:schemeClr val="bg1"/>
                </a:solidFill>
                <a:effectLst/>
                <a:ea typeface="Times New Roman" panose="02020603050405020304" pitchFamily="18" charset="0"/>
              </a:rPr>
              <a:t> </a:t>
            </a:r>
            <a:endParaRPr lang="en-US" i="1" dirty="0">
              <a:solidFill>
                <a:schemeClr val="bg1"/>
              </a:solidFill>
              <a:ea typeface="Times New Roman" panose="02020603050405020304" pitchFamily="18" charset="0"/>
            </a:endParaRPr>
          </a:p>
          <a:p>
            <a:pPr marR="626110" lvl="0" algn="r">
              <a:lnSpc>
                <a:spcPct val="115000"/>
              </a:lnSpc>
              <a:spcBef>
                <a:spcPts val="805"/>
              </a:spcBef>
              <a:spcAft>
                <a:spcPts val="0"/>
              </a:spcAft>
              <a:buSzPts val="1200"/>
              <a:tabLst>
                <a:tab pos="462280" algn="l"/>
              </a:tabLst>
            </a:pPr>
            <a:r>
              <a:rPr lang="en-US" sz="1800" b="1" dirty="0">
                <a:solidFill>
                  <a:schemeClr val="bg1"/>
                </a:solidFill>
                <a:effectLst/>
                <a:ea typeface="Times New Roman" panose="02020603050405020304" pitchFamily="18" charset="0"/>
              </a:rPr>
              <a:t>O.M. 64/2022, art.5, co. 1</a:t>
            </a:r>
          </a:p>
          <a:p>
            <a:pPr marR="626110" lvl="0" algn="just">
              <a:lnSpc>
                <a:spcPct val="115000"/>
              </a:lnSpc>
              <a:spcBef>
                <a:spcPts val="805"/>
              </a:spcBef>
              <a:spcAft>
                <a:spcPts val="0"/>
              </a:spcAft>
              <a:buSzPts val="1200"/>
              <a:tabLst>
                <a:tab pos="462280" algn="l"/>
              </a:tabLst>
            </a:pPr>
            <a:endParaRPr lang="it-IT" sz="16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77161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4FFC5773-8827-4312-A885-471AABEDA114}"/>
              </a:ext>
            </a:extLst>
          </p:cNvPr>
          <p:cNvSpPr/>
          <p:nvPr/>
        </p:nvSpPr>
        <p:spPr>
          <a:xfrm>
            <a:off x="618978" y="991269"/>
            <a:ext cx="1111348" cy="1329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C24DA30F-0B09-4FF3-84FF-79219F1ADF47}"/>
              </a:ext>
            </a:extLst>
          </p:cNvPr>
          <p:cNvSpPr txBox="1"/>
          <p:nvPr/>
        </p:nvSpPr>
        <p:spPr>
          <a:xfrm>
            <a:off x="1364566" y="2326880"/>
            <a:ext cx="7646178" cy="461665"/>
          </a:xfrm>
          <a:prstGeom prst="rect">
            <a:avLst/>
          </a:prstGeom>
          <a:noFill/>
        </p:spPr>
        <p:txBody>
          <a:bodyPr wrap="square" rtlCol="0">
            <a:spAutoFit/>
          </a:bodyPr>
          <a:lstStyle/>
          <a:p>
            <a:r>
              <a:rPr lang="it-IT" sz="2400" b="1" u="sng" dirty="0">
                <a:solidFill>
                  <a:schemeClr val="bg1"/>
                </a:solidFill>
                <a:latin typeface="+mj-lt"/>
              </a:rPr>
              <a:t>Certificazione delle Competenze</a:t>
            </a:r>
            <a:endParaRPr lang="it-IT" sz="2400" b="1" u="sng" dirty="0">
              <a:latin typeface="+mj-lt"/>
            </a:endParaRPr>
          </a:p>
        </p:txBody>
      </p:sp>
      <p:sp>
        <p:nvSpPr>
          <p:cNvPr id="15" name="Titolo 2">
            <a:extLst>
              <a:ext uri="{FF2B5EF4-FFF2-40B4-BE49-F238E27FC236}">
                <a16:creationId xmlns:a16="http://schemas.microsoft.com/office/drawing/2014/main" xmlns="" id="{84F3CDDB-652B-4F67-BFB6-435896BD949D}"/>
              </a:ext>
            </a:extLst>
          </p:cNvPr>
          <p:cNvSpPr>
            <a:spLocks noGrp="1"/>
          </p:cNvSpPr>
          <p:nvPr>
            <p:ph type="title"/>
          </p:nvPr>
        </p:nvSpPr>
        <p:spPr>
          <a:xfrm>
            <a:off x="0" y="754725"/>
            <a:ext cx="12192000" cy="610863"/>
          </a:xfrm>
        </p:spPr>
        <p:txBody>
          <a:bodyPr rtlCol="0">
            <a:normAutofit/>
          </a:bodyPr>
          <a:lstStyle/>
          <a:p>
            <a:pPr algn="ctr" rtl="0"/>
            <a:r>
              <a:rPr lang="it-IT" sz="4000" dirty="0"/>
              <a:t>Lo svolgimento dell’esame di Stato 2022</a:t>
            </a:r>
          </a:p>
        </p:txBody>
      </p:sp>
      <p:sp>
        <p:nvSpPr>
          <p:cNvPr id="11" name="Segnaposto numero diapositiva 14">
            <a:extLst>
              <a:ext uri="{FF2B5EF4-FFF2-40B4-BE49-F238E27FC236}">
                <a16:creationId xmlns:a16="http://schemas.microsoft.com/office/drawing/2014/main" xmlns="" id="{78B17351-5467-41E4-833B-198FE17FEAAE}"/>
              </a:ext>
            </a:extLst>
          </p:cNvPr>
          <p:cNvSpPr txBox="1">
            <a:spLocks/>
          </p:cNvSpPr>
          <p:nvPr/>
        </p:nvSpPr>
        <p:spPr>
          <a:xfrm>
            <a:off x="11493305" y="6532629"/>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9</a:t>
            </a:fld>
            <a:endParaRPr lang="it-IT" sz="1100" dirty="0">
              <a:solidFill>
                <a:schemeClr val="bg1"/>
              </a:solidFill>
            </a:endParaRPr>
          </a:p>
        </p:txBody>
      </p:sp>
      <p:sp>
        <p:nvSpPr>
          <p:cNvPr id="10" name="CasellaDiTesto 9">
            <a:extLst>
              <a:ext uri="{FF2B5EF4-FFF2-40B4-BE49-F238E27FC236}">
                <a16:creationId xmlns:a16="http://schemas.microsoft.com/office/drawing/2014/main" xmlns="" id="{398DB427-E25D-4F32-8AA3-B0843EAE3D94}"/>
              </a:ext>
            </a:extLst>
          </p:cNvPr>
          <p:cNvSpPr txBox="1"/>
          <p:nvPr/>
        </p:nvSpPr>
        <p:spPr>
          <a:xfrm>
            <a:off x="1364566" y="3282461"/>
            <a:ext cx="10208456" cy="2468368"/>
          </a:xfrm>
          <a:prstGeom prst="rect">
            <a:avLst/>
          </a:prstGeom>
          <a:noFill/>
        </p:spPr>
        <p:txBody>
          <a:bodyPr wrap="square">
            <a:spAutoFit/>
          </a:bodyPr>
          <a:lstStyle/>
          <a:p>
            <a:pPr marR="626110" lvl="0" algn="just">
              <a:lnSpc>
                <a:spcPct val="115000"/>
              </a:lnSpc>
              <a:spcBef>
                <a:spcPts val="805"/>
              </a:spcBef>
              <a:spcAft>
                <a:spcPts val="0"/>
              </a:spcAft>
              <a:buSzPts val="1200"/>
              <a:tabLst>
                <a:tab pos="462280" algn="l"/>
              </a:tabLst>
            </a:pPr>
            <a:r>
              <a:rPr lang="it-IT" sz="1800" dirty="0">
                <a:solidFill>
                  <a:schemeClr val="bg1"/>
                </a:solidFill>
                <a:effectLst/>
                <a:ea typeface="Times New Roman" panose="02020603050405020304" pitchFamily="18" charset="0"/>
              </a:rPr>
              <a:t>«</a:t>
            </a:r>
            <a:r>
              <a:rPr lang="it-IT" sz="1800" i="1" dirty="0">
                <a:solidFill>
                  <a:schemeClr val="bg1"/>
                </a:solidFill>
                <a:effectLst/>
                <a:ea typeface="Times New Roman" panose="02020603050405020304" pitchFamily="18" charset="0"/>
              </a:rPr>
              <a:t>Ai sensi dell’articolo 2 del DM 742/2017, la certificazione delle competenze è redatta durante lo scrutinio finale dal consiglio di classe ed è rilasciata agli alunni che superano l’esame di Stato, ad eccezione degli alunni privatisti per i quali detta certificazione non è prevista. Per gli alunni che hanno partecipato alle prove standardizzate nazionali la certificazione delle competenze è integrata ai sensi dell’articolo 4, commi 2 e 3, del DM 742/2017</a:t>
            </a:r>
            <a:r>
              <a:rPr lang="it-IT" sz="1800" dirty="0">
                <a:solidFill>
                  <a:schemeClr val="bg1"/>
                </a:solidFill>
                <a:effectLst/>
                <a:ea typeface="Times New Roman" panose="02020603050405020304" pitchFamily="18" charset="0"/>
              </a:rPr>
              <a:t>» </a:t>
            </a:r>
          </a:p>
          <a:p>
            <a:pPr marR="626110" lvl="0" algn="r">
              <a:lnSpc>
                <a:spcPct val="115000"/>
              </a:lnSpc>
              <a:spcBef>
                <a:spcPts val="805"/>
              </a:spcBef>
              <a:spcAft>
                <a:spcPts val="0"/>
              </a:spcAft>
              <a:buSzPts val="1200"/>
              <a:tabLst>
                <a:tab pos="462280" algn="l"/>
              </a:tabLst>
            </a:pPr>
            <a:r>
              <a:rPr lang="en-US" sz="1800" b="1" dirty="0">
                <a:solidFill>
                  <a:schemeClr val="bg1"/>
                </a:solidFill>
                <a:effectLst/>
                <a:ea typeface="Times New Roman" panose="02020603050405020304" pitchFamily="18" charset="0"/>
              </a:rPr>
              <a:t>O.M. 64/2022, art.5, co. 2</a:t>
            </a:r>
          </a:p>
          <a:p>
            <a:pPr marR="626110" lvl="0" algn="just">
              <a:lnSpc>
                <a:spcPct val="115000"/>
              </a:lnSpc>
              <a:spcBef>
                <a:spcPts val="805"/>
              </a:spcBef>
              <a:spcAft>
                <a:spcPts val="0"/>
              </a:spcAft>
              <a:buSzPts val="1200"/>
              <a:tabLst>
                <a:tab pos="462280" algn="l"/>
              </a:tabLst>
            </a:pPr>
            <a:endParaRPr lang="it-IT" sz="16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3370282317"/>
      </p:ext>
    </p:extLst>
  </p:cSld>
  <p:clrMapOvr>
    <a:masterClrMapping/>
  </p:clrMapOvr>
</p:sld>
</file>

<file path=ppt/theme/theme1.xml><?xml version="1.0" encoding="utf-8"?>
<a:theme xmlns:a="http://schemas.openxmlformats.org/drawingml/2006/main" name="Tema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362_TF78853419_Win32" id="{5EC6A964-3954-4FD3-AC1D-9DD732235522}" vid="{9EAD0B1B-3D59-457C-A707-E6544797E50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C1AB0-9704-404D-B6D3-819D938AC55B}">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6c05727-aa75-4e4a-9b5f-8a80a1165891"/>
    <ds:schemaRef ds:uri="http://schemas.microsoft.com/office/infopath/2007/PartnerControls"/>
    <ds:schemaRef ds:uri="http://purl.org/dc/terms/"/>
    <ds:schemaRef ds:uri="http://purl.org/dc/dcmitype/"/>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4559</Words>
  <Application>Microsoft Office PowerPoint</Application>
  <PresentationFormat>Widescreen</PresentationFormat>
  <Paragraphs>317</Paragraphs>
  <Slides>44</Slides>
  <Notes>8</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44</vt:i4>
      </vt:variant>
    </vt:vector>
  </HeadingPairs>
  <TitlesOfParts>
    <vt:vector size="51" baseType="lpstr">
      <vt:lpstr>Arial</vt:lpstr>
      <vt:lpstr>Calibri</vt:lpstr>
      <vt:lpstr>Franklin Gothic Book</vt:lpstr>
      <vt:lpstr>Franklin Gothic Demi</vt:lpstr>
      <vt:lpstr>Times New Roman</vt:lpstr>
      <vt:lpstr>Wingdings</vt:lpstr>
      <vt:lpstr>Tema1</vt:lpstr>
      <vt:lpstr>Esame di Stato 2022 I ciclo</vt:lpstr>
      <vt:lpstr>I documenti di riferimento</vt:lpstr>
      <vt:lpstr>   USR per il Piemonte pagina dedicata agli esami del I e II ciclo</vt:lpstr>
      <vt:lpstr>Composizione delle commissioni</vt:lpstr>
      <vt:lpstr>Lo svolgimento dell’esame di Stato 2022</vt:lpstr>
      <vt:lpstr>Lo svolgimento dell’esame di Stato 2022</vt:lpstr>
      <vt:lpstr>Lo svolgimento dell’esame di Stato 2022</vt:lpstr>
      <vt:lpstr>Lo svolgimento dell’esame di Stato 2022</vt:lpstr>
      <vt:lpstr>Lo svolgimento dell’esame di Stato 2022</vt:lpstr>
      <vt:lpstr>Lo svolgimento dell’esame di Stato 2022</vt:lpstr>
      <vt:lpstr>Lo svolgimento dell’esame di Stato 2022</vt:lpstr>
      <vt:lpstr>Lo svolgimento dell’esame di Stato 2022</vt:lpstr>
      <vt:lpstr>Lo svolgimento dell’esame di Stato 2022</vt:lpstr>
      <vt:lpstr>Lo svolgimento dell’esame di Stato 2022</vt:lpstr>
      <vt:lpstr>Lo svolgimento dell’esame di Stato 2022</vt:lpstr>
      <vt:lpstr>Indicazioni specifiche per gli studenti ucraini iscritti dal 24 febbraio 2022</vt:lpstr>
      <vt:lpstr> Valutazione degli apprendimenti ed esami di Stato degli alunni e degli    studenti ucraini per l’anno scolastico 2021/2022. O.M. n. 156 del 4/6/2022</vt:lpstr>
      <vt:lpstr>Lo svolgimento dell’esame di Stato 2022 </vt:lpstr>
      <vt:lpstr>Presentazione standard di PowerPoint</vt:lpstr>
      <vt:lpstr>Presentazione standard di PowerPoint</vt:lpstr>
      <vt:lpstr>Presentazione standard di PowerPoint</vt:lpstr>
      <vt:lpstr>Le pubblicazioni</vt:lpstr>
      <vt:lpstr>La pubblicazione degli esiti</vt:lpstr>
      <vt:lpstr>La pubblicazione degli esiti</vt:lpstr>
      <vt:lpstr>Valutazione</vt:lpstr>
      <vt:lpstr>Presentazione standard di PowerPoint</vt:lpstr>
      <vt:lpstr> </vt:lpstr>
      <vt:lpstr>Alunni con disabilità, DSA o BES. Alunni ospedalizzati.</vt:lpstr>
      <vt:lpstr>Alunni con disabilità, DSA o BES </vt:lpstr>
      <vt:lpstr>Alunni con disabilità</vt:lpstr>
      <vt:lpstr>Alunni con disabilità</vt:lpstr>
      <vt:lpstr>Alunni con DSA</vt:lpstr>
      <vt:lpstr>Alunni in ospedale o istruzione domiciliare</vt:lpstr>
      <vt:lpstr>Percorsi di Istruzione degli adulti</vt:lpstr>
      <vt:lpstr>Esame di Stato per i percorsi di istruzione degli adulti</vt:lpstr>
      <vt:lpstr>Esame di Stato per i percorsi di istruzione degli adulti</vt:lpstr>
      <vt:lpstr>Esame di Stato per i percorsi di istruzione degli adulti</vt:lpstr>
      <vt:lpstr>Quesiti e risposte</vt:lpstr>
      <vt:lpstr>Candidati privatisti</vt:lpstr>
      <vt:lpstr>Candidati assenti</vt:lpstr>
      <vt:lpstr>Prove di esame in videoconferenza</vt:lpstr>
      <vt:lpstr>Prove di esame in videoconferenza</vt:lpstr>
      <vt:lpstr>Prove di esame in videoconferenza</vt:lpstr>
      <vt:lpstr>Grazie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Relazione annuale</dc:title>
  <dc:creator>Milazzo Elisabetta</dc:creator>
  <cp:lastModifiedBy>User</cp:lastModifiedBy>
  <cp:revision>161</cp:revision>
  <dcterms:created xsi:type="dcterms:W3CDTF">2022-05-16T10:26:23Z</dcterms:created>
  <dcterms:modified xsi:type="dcterms:W3CDTF">2022-06-08T17:57:03Z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